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9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32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99812-6B47-4AB6-B0D8-8EB5A8B07277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36036-D133-42A0-9DEC-FE558909A1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7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22E-13CB-405E-9CAC-B7AA2DF8F9B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5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8ECB-C18C-45A1-9114-94C7CFC358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93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1C72-B829-492D-A73C-09E1F15F44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8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1575-A73C-4CC3-AFC0-5DC18F4DB8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5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4DC7B-FFE0-469F-93AF-EBB5D787F85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14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B19B-E397-4E97-B6EB-7D9E5FB4D86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2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2459-5056-4B52-82BF-35E86981816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45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A7E7-59DB-4B57-AB2F-DF402554169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0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CBF8-F7F7-4483-9904-09C00559259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50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EB33-1A43-4ED2-9BA8-811EB0D9CEF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61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C320-7F3D-4BD2-91D8-789514D67F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22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0637E-004A-4EC1-AAFB-FF31F24DC47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2021/2/10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898AD-3766-4E5E-A4D9-922F800F761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36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B465216-58F1-423B-85F8-0EA195E874B9}"/>
              </a:ext>
            </a:extLst>
          </p:cNvPr>
          <p:cNvSpPr txBox="1"/>
          <p:nvPr/>
        </p:nvSpPr>
        <p:spPr>
          <a:xfrm>
            <a:off x="0" y="0"/>
            <a:ext cx="6858000" cy="54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tIns="0" bIns="0" rtlCol="0" anchor="ctr">
            <a:noAutofit/>
          </a:bodyPr>
          <a:lstStyle/>
          <a:p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スクマム！クマガヤ　プロジェクト　応募用紙</a:t>
            </a:r>
            <a:endParaRPr lang="en-US" altLang="ja-JP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</a:t>
            </a:r>
            <a:r>
              <a:rPr lang="en-US" altLang="ja-JP" sz="11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複数ある場合には、案件毎にご記入ください</a:t>
            </a:r>
            <a:endParaRPr lang="en-US" altLang="ja-JP" sz="11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29188"/>
              </p:ext>
            </p:extLst>
          </p:nvPr>
        </p:nvGraphicFramePr>
        <p:xfrm>
          <a:off x="44700" y="1259632"/>
          <a:ext cx="6768600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団体・グループ・店名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代表者名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メールアドレス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住所</a:t>
                      </a:r>
                    </a:p>
                  </a:txBody>
                  <a:tcPr marL="36000" marR="3600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〒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その他参加者名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複数参加者がいる場合ご記入ください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688829"/>
              </p:ext>
            </p:extLst>
          </p:nvPr>
        </p:nvGraphicFramePr>
        <p:xfrm>
          <a:off x="44700" y="3080124"/>
          <a:ext cx="6768000" cy="6031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カテゴリー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該当するものに✔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36000" marR="3600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ラグビー関連の飲食を提供しています！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ラグビー関連のお土産品（菓子等）を販売しています！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ラグビー関連のグッズ（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シャツ、タオル、ノート等）を製作・販売しています！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ラグビーを絡めた活動（ボランティア、ジャージ着用、合唱団等）をしています！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ラグビーと絡めたイベントを開催します！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その他、ラグビーにまつわることを行います！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実施方法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該当するものに✔し、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具体的な実施スケジュ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ー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ルをご記入ください。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複数記入可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36000" marR="3600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日常から実施　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（例：店舗営業日は毎日、毎週末、等）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具体的なスケジュール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　　　　　　　　　　　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特定日に実施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例：ラグビー場で試合がある日のみ、毎月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日、等）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具体的なスケジュール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　　　　　　　　　　　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　一定期間で実施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（例：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月、年末年始、等）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具体的なスケジュール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　　　　　　　　　　　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実施場所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施設名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所在地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企画の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具体的内容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写真・動画や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詳細な企画書等が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ある場合は、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別添してください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写真・動画がある場合、必ずメールでデータを送付してください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文章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(100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文字以内。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チラシ・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等への記載を想定しています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0" marR="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53708"/>
              </p:ext>
            </p:extLst>
          </p:nvPr>
        </p:nvGraphicFramePr>
        <p:xfrm>
          <a:off x="5328592" y="24690"/>
          <a:ext cx="1484784" cy="4843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84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5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参加番号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事務局記入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741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709692"/>
              </p:ext>
            </p:extLst>
          </p:nvPr>
        </p:nvGraphicFramePr>
        <p:xfrm>
          <a:off x="44700" y="627936"/>
          <a:ext cx="676860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タイトル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商品名や活動の名称等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7090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画面に合わせる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1_Office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2021-02-10T05:16:41Z</dcterms:created>
  <dcterms:modified xsi:type="dcterms:W3CDTF">2021-02-10T05:17:11Z</dcterms:modified>
</cp:coreProperties>
</file>