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"/>
  </p:notesMasterIdLst>
  <p:sldIdLst>
    <p:sldId id="258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D9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D55D1-7B25-4A3F-A29B-923BBA59782E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62D66-CD78-4B6F-B0E7-C30EAF57E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07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5019209-9D60-CAE5-0D1C-62230F33B8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" y="0"/>
            <a:ext cx="12189631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98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32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456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19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4761" y="6396883"/>
            <a:ext cx="12182476" cy="458737"/>
            <a:chOff x="4761" y="6396883"/>
            <a:chExt cx="12182476" cy="458737"/>
          </a:xfrm>
        </p:grpSpPr>
        <p:sp>
          <p:nvSpPr>
            <p:cNvPr id="8" name="正方形/長方形 7"/>
            <p:cNvSpPr/>
            <p:nvPr/>
          </p:nvSpPr>
          <p:spPr>
            <a:xfrm>
              <a:off x="4761" y="6396883"/>
              <a:ext cx="12182476" cy="453974"/>
            </a:xfrm>
            <a:prstGeom prst="rect">
              <a:avLst/>
            </a:prstGeom>
            <a:solidFill>
              <a:srgbClr val="093D97"/>
            </a:solidFill>
            <a:ln>
              <a:solidFill>
                <a:srgbClr val="09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6746" y="6406460"/>
              <a:ext cx="1155729" cy="442016"/>
            </a:xfrm>
            <a:prstGeom prst="rect">
              <a:avLst/>
            </a:prstGeom>
            <a:ln>
              <a:solidFill>
                <a:srgbClr val="093D97"/>
              </a:solidFill>
            </a:ln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70958" y="6701738"/>
              <a:ext cx="740075" cy="153882"/>
            </a:xfrm>
            <a:prstGeom prst="rect">
              <a:avLst/>
            </a:prstGeom>
          </p:spPr>
        </p:pic>
      </p:grp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FDA74688-ED04-8C40-2C0F-A2F55B07215E}"/>
              </a:ext>
            </a:extLst>
          </p:cNvPr>
          <p:cNvSpPr txBox="1">
            <a:spLocks/>
          </p:cNvSpPr>
          <p:nvPr/>
        </p:nvSpPr>
        <p:spPr>
          <a:xfrm>
            <a:off x="9353658" y="6458045"/>
            <a:ext cx="1528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B6117A-E248-4DDF-957A-EB715B15F603}" type="slidenum">
              <a:rPr lang="ja-JP" altLang="en-US" sz="2800" b="1" smtClean="0">
                <a:solidFill>
                  <a:schemeClr val="bg1"/>
                </a:solidFill>
              </a:rPr>
              <a:pPr/>
              <a:t>‹#›</a:t>
            </a:fld>
            <a:endParaRPr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54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02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27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4761" y="6396883"/>
            <a:ext cx="12182476" cy="458737"/>
            <a:chOff x="4761" y="6396883"/>
            <a:chExt cx="12182476" cy="458737"/>
          </a:xfrm>
        </p:grpSpPr>
        <p:sp>
          <p:nvSpPr>
            <p:cNvPr id="7" name="正方形/長方形 6"/>
            <p:cNvSpPr/>
            <p:nvPr/>
          </p:nvSpPr>
          <p:spPr>
            <a:xfrm>
              <a:off x="4761" y="6396883"/>
              <a:ext cx="12182476" cy="453974"/>
            </a:xfrm>
            <a:prstGeom prst="rect">
              <a:avLst/>
            </a:prstGeom>
            <a:solidFill>
              <a:srgbClr val="093D97"/>
            </a:solidFill>
            <a:ln>
              <a:solidFill>
                <a:srgbClr val="09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6746" y="6406460"/>
              <a:ext cx="1155729" cy="442016"/>
            </a:xfrm>
            <a:prstGeom prst="rect">
              <a:avLst/>
            </a:prstGeom>
            <a:ln>
              <a:solidFill>
                <a:srgbClr val="093D97"/>
              </a:solidFill>
            </a:ln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70958" y="6701738"/>
              <a:ext cx="740075" cy="153882"/>
            </a:xfrm>
            <a:prstGeom prst="rect">
              <a:avLst/>
            </a:prstGeom>
          </p:spPr>
        </p:pic>
      </p:grp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FDA74688-ED04-8C40-2C0F-A2F55B07215E}"/>
              </a:ext>
            </a:extLst>
          </p:cNvPr>
          <p:cNvSpPr txBox="1">
            <a:spLocks/>
          </p:cNvSpPr>
          <p:nvPr/>
        </p:nvSpPr>
        <p:spPr>
          <a:xfrm>
            <a:off x="9353658" y="6458045"/>
            <a:ext cx="1528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B6117A-E248-4DDF-957A-EB715B15F603}" type="slidenum">
              <a:rPr lang="ja-JP" altLang="en-US" sz="2800" b="1" smtClean="0">
                <a:solidFill>
                  <a:schemeClr val="bg1"/>
                </a:solidFill>
              </a:rPr>
              <a:pPr/>
              <a:t>‹#›</a:t>
            </a:fld>
            <a:endParaRPr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3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4761" y="6396883"/>
            <a:ext cx="12182476" cy="458737"/>
            <a:chOff x="4761" y="6396883"/>
            <a:chExt cx="12182476" cy="458737"/>
          </a:xfrm>
        </p:grpSpPr>
        <p:sp>
          <p:nvSpPr>
            <p:cNvPr id="6" name="正方形/長方形 5"/>
            <p:cNvSpPr/>
            <p:nvPr/>
          </p:nvSpPr>
          <p:spPr>
            <a:xfrm>
              <a:off x="4761" y="6396883"/>
              <a:ext cx="12182476" cy="453974"/>
            </a:xfrm>
            <a:prstGeom prst="rect">
              <a:avLst/>
            </a:prstGeom>
            <a:solidFill>
              <a:srgbClr val="093D97"/>
            </a:solidFill>
            <a:ln>
              <a:solidFill>
                <a:srgbClr val="093D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6746" y="6406460"/>
              <a:ext cx="1155729" cy="442016"/>
            </a:xfrm>
            <a:prstGeom prst="rect">
              <a:avLst/>
            </a:prstGeom>
            <a:ln>
              <a:solidFill>
                <a:srgbClr val="093D97"/>
              </a:solidFill>
            </a:ln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70958" y="6701738"/>
              <a:ext cx="740075" cy="153882"/>
            </a:xfrm>
            <a:prstGeom prst="rect">
              <a:avLst/>
            </a:prstGeom>
          </p:spPr>
        </p:pic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FDA74688-ED04-8C40-2C0F-A2F55B07215E}"/>
              </a:ext>
            </a:extLst>
          </p:cNvPr>
          <p:cNvSpPr txBox="1">
            <a:spLocks/>
          </p:cNvSpPr>
          <p:nvPr/>
        </p:nvSpPr>
        <p:spPr>
          <a:xfrm>
            <a:off x="9353658" y="6458045"/>
            <a:ext cx="1528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B6117A-E248-4DDF-957A-EB715B15F603}" type="slidenum">
              <a:rPr lang="ja-JP" altLang="en-US" sz="2800" b="1" smtClean="0">
                <a:solidFill>
                  <a:schemeClr val="bg1"/>
                </a:solidFill>
              </a:rPr>
              <a:pPr/>
              <a:t>‹#›</a:t>
            </a:fld>
            <a:endParaRPr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0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真の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FDA74688-ED04-8C40-2C0F-A2F55B07215E}"/>
              </a:ext>
            </a:extLst>
          </p:cNvPr>
          <p:cNvSpPr txBox="1">
            <a:spLocks/>
          </p:cNvSpPr>
          <p:nvPr userDrawn="1"/>
        </p:nvSpPr>
        <p:spPr>
          <a:xfrm>
            <a:off x="10492345" y="6345902"/>
            <a:ext cx="15287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B6117A-E248-4DDF-957A-EB715B15F603}" type="slidenum">
              <a:rPr lang="ja-JP" altLang="en-US" sz="2800" b="1" smtClean="0">
                <a:solidFill>
                  <a:schemeClr val="tx1"/>
                </a:solidFill>
              </a:rPr>
              <a:pPr/>
              <a:t>‹#›</a:t>
            </a:fld>
            <a:endParaRPr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4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93B1-BD0C-435C-A7B9-96CE2BA4E323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E540-879A-4FC9-84F5-F2792A89F3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4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82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21" Type="http://schemas.microsoft.com/office/2007/relationships/media" Target="../media/media11.mp3"/><Relationship Id="rId34" Type="http://schemas.openxmlformats.org/officeDocument/2006/relationships/image" Target="../media/image12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11.png"/><Relationship Id="rId38" Type="http://schemas.openxmlformats.org/officeDocument/2006/relationships/image" Target="../media/image16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7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10.png"/><Relationship Id="rId37" Type="http://schemas.openxmlformats.org/officeDocument/2006/relationships/image" Target="../media/image15.jpeg"/><Relationship Id="rId40" Type="http://schemas.microsoft.com/office/2007/relationships/hdphoto" Target="../media/hdphoto1.wdp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6.png"/><Relationship Id="rId36" Type="http://schemas.openxmlformats.org/officeDocument/2006/relationships/image" Target="../media/image14.jpe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jpeg"/><Relationship Id="rId8" Type="http://schemas.openxmlformats.org/officeDocument/2006/relationships/audio" Target="../media/media4.mp3"/><Relationship Id="rId3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4EDC67A-C6D3-D23C-AF9A-3E913ED2C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b="874"/>
          <a:stretch>
            <a:fillRect/>
          </a:stretch>
        </p:blipFill>
        <p:spPr>
          <a:xfrm>
            <a:off x="1800088" y="633402"/>
            <a:ext cx="8588372" cy="5957741"/>
          </a:xfrm>
          <a:prstGeom prst="rect">
            <a:avLst/>
          </a:prstGeom>
        </p:spPr>
      </p:pic>
      <p:pic>
        <p:nvPicPr>
          <p:cNvPr id="473" name="図 472">
            <a:extLst>
              <a:ext uri="{FF2B5EF4-FFF2-40B4-BE49-F238E27FC236}">
                <a16:creationId xmlns:a16="http://schemas.microsoft.com/office/drawing/2014/main" id="{5720F24B-FEED-DDB5-EF74-FF2FEE777A7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31882" y="269965"/>
            <a:ext cx="423618" cy="423618"/>
          </a:xfrm>
          <a:prstGeom prst="rect">
            <a:avLst/>
          </a:prstGeom>
        </p:spPr>
      </p:pic>
      <p:sp>
        <p:nvSpPr>
          <p:cNvPr id="475" name="テキスト ボックス 474">
            <a:extLst>
              <a:ext uri="{FF2B5EF4-FFF2-40B4-BE49-F238E27FC236}">
                <a16:creationId xmlns:a16="http://schemas.microsoft.com/office/drawing/2014/main" id="{36F09050-31BC-B774-EBFD-8628BCF2BE17}"/>
              </a:ext>
            </a:extLst>
          </p:cNvPr>
          <p:cNvSpPr txBox="1"/>
          <p:nvPr/>
        </p:nvSpPr>
        <p:spPr>
          <a:xfrm>
            <a:off x="6827520" y="297795"/>
            <a:ext cx="5364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accent4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マークをクリックすると、見どころの紹介を聞くことができます！</a:t>
            </a:r>
            <a:endParaRPr kumimoji="1" lang="ja-JP" altLang="en-US" sz="1400" b="1" dirty="0">
              <a:solidFill>
                <a:schemeClr val="accent4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D262785C-2329-B0BB-9032-D562A6B9AD7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45473" y="112259"/>
            <a:ext cx="5850527" cy="673275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08781C41-2002-DFD9-8DE3-18E48E8B18F9}"/>
              </a:ext>
            </a:extLst>
          </p:cNvPr>
          <p:cNvSpPr/>
          <p:nvPr/>
        </p:nvSpPr>
        <p:spPr>
          <a:xfrm>
            <a:off x="6461760" y="209007"/>
            <a:ext cx="5574527" cy="496388"/>
          </a:xfrm>
          <a:prstGeom prst="wedgeRoundRectCallout">
            <a:avLst>
              <a:gd name="adj1" fmla="val 2562"/>
              <a:gd name="adj2" fmla="val 117409"/>
              <a:gd name="adj3" fmla="val 16667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グラフィックス 6">
            <a:extLst>
              <a:ext uri="{FF2B5EF4-FFF2-40B4-BE49-F238E27FC236}">
                <a16:creationId xmlns:a16="http://schemas.microsoft.com/office/drawing/2014/main" id="{4623DDDF-5B81-4464-929D-29CC369CEE6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350631" y="5341379"/>
            <a:ext cx="1438729" cy="1079047"/>
          </a:xfrm>
          <a:custGeom>
            <a:avLst/>
            <a:gdLst>
              <a:gd name="connsiteX0" fmla="*/ -306 w 1949300"/>
              <a:gd name="connsiteY0" fmla="*/ -230 h 1461975"/>
              <a:gd name="connsiteX1" fmla="*/ 1948995 w 1949300"/>
              <a:gd name="connsiteY1" fmla="*/ -230 h 1461975"/>
              <a:gd name="connsiteX2" fmla="*/ 1948995 w 1949300"/>
              <a:gd name="connsiteY2" fmla="*/ 1461746 h 1461975"/>
              <a:gd name="connsiteX3" fmla="*/ -306 w 1949300"/>
              <a:gd name="connsiteY3" fmla="*/ 1461746 h 14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300" h="1461975">
                <a:moveTo>
                  <a:pt x="-306" y="-230"/>
                </a:moveTo>
                <a:lnTo>
                  <a:pt x="1948995" y="-230"/>
                </a:lnTo>
                <a:lnTo>
                  <a:pt x="1948995" y="1461746"/>
                </a:lnTo>
                <a:lnTo>
                  <a:pt x="-306" y="1461746"/>
                </a:lnTo>
                <a:close/>
              </a:path>
            </a:pathLst>
          </a:custGeom>
        </p:spPr>
      </p:pic>
      <p:pic>
        <p:nvPicPr>
          <p:cNvPr id="13" name="グラフィックス 11">
            <a:extLst>
              <a:ext uri="{FF2B5EF4-FFF2-40B4-BE49-F238E27FC236}">
                <a16:creationId xmlns:a16="http://schemas.microsoft.com/office/drawing/2014/main" id="{6B4D8B08-267B-0B52-9BB3-4AA7EF711F0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1448" y="1645606"/>
            <a:ext cx="1525635" cy="1066847"/>
          </a:xfrm>
          <a:custGeom>
            <a:avLst/>
            <a:gdLst>
              <a:gd name="connsiteX0" fmla="*/ -85 w 662940"/>
              <a:gd name="connsiteY0" fmla="*/ -54 h 463581"/>
              <a:gd name="connsiteX1" fmla="*/ 662855 w 662940"/>
              <a:gd name="connsiteY1" fmla="*/ -54 h 463581"/>
              <a:gd name="connsiteX2" fmla="*/ 662855 w 662940"/>
              <a:gd name="connsiteY2" fmla="*/ 463528 h 463581"/>
              <a:gd name="connsiteX3" fmla="*/ -85 w 662940"/>
              <a:gd name="connsiteY3" fmla="*/ 463528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940" h="463581">
                <a:moveTo>
                  <a:pt x="-85" y="-54"/>
                </a:moveTo>
                <a:lnTo>
                  <a:pt x="662855" y="-54"/>
                </a:lnTo>
                <a:lnTo>
                  <a:pt x="662855" y="463528"/>
                </a:lnTo>
                <a:lnTo>
                  <a:pt x="-85" y="463528"/>
                </a:lnTo>
                <a:close/>
              </a:path>
            </a:pathLst>
          </a:cu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ECA356-94FE-7BB1-1CE4-644EFD53F52D}"/>
              </a:ext>
            </a:extLst>
          </p:cNvPr>
          <p:cNvSpPr txBox="1"/>
          <p:nvPr/>
        </p:nvSpPr>
        <p:spPr>
          <a:xfrm>
            <a:off x="584463" y="2690435"/>
            <a:ext cx="103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１．星溪園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778087-0AC2-849A-FF2F-1EB6C5708780}"/>
              </a:ext>
            </a:extLst>
          </p:cNvPr>
          <p:cNvSpPr txBox="1"/>
          <p:nvPr/>
        </p:nvSpPr>
        <p:spPr>
          <a:xfrm>
            <a:off x="10341205" y="6402372"/>
            <a:ext cx="146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２．熊谷次郎直実像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66D395-1D85-F75A-8916-5B8EB617B9AE}"/>
              </a:ext>
            </a:extLst>
          </p:cNvPr>
          <p:cNvSpPr txBox="1"/>
          <p:nvPr/>
        </p:nvSpPr>
        <p:spPr>
          <a:xfrm>
            <a:off x="1809946" y="3799003"/>
            <a:ext cx="74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kumimoji="1" lang="ja-JP" altLang="en-US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グラフィックス 19">
            <a:extLst>
              <a:ext uri="{FF2B5EF4-FFF2-40B4-BE49-F238E27FC236}">
                <a16:creationId xmlns:a16="http://schemas.microsoft.com/office/drawing/2014/main" id="{C84A49BA-D618-98B7-C3C8-6CAACAE74BF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5400000">
            <a:off x="806393" y="5255684"/>
            <a:ext cx="1296874" cy="974507"/>
          </a:xfrm>
          <a:custGeom>
            <a:avLst/>
            <a:gdLst>
              <a:gd name="connsiteX0" fmla="*/ -152 w 600075"/>
              <a:gd name="connsiteY0" fmla="*/ -100 h 450913"/>
              <a:gd name="connsiteX1" fmla="*/ 599923 w 600075"/>
              <a:gd name="connsiteY1" fmla="*/ -100 h 450913"/>
              <a:gd name="connsiteX2" fmla="*/ 599923 w 600075"/>
              <a:gd name="connsiteY2" fmla="*/ 450814 h 450913"/>
              <a:gd name="connsiteX3" fmla="*/ -152 w 600075"/>
              <a:gd name="connsiteY3" fmla="*/ 450814 h 45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450913">
                <a:moveTo>
                  <a:pt x="-152" y="-100"/>
                </a:moveTo>
                <a:lnTo>
                  <a:pt x="599923" y="-100"/>
                </a:lnTo>
                <a:lnTo>
                  <a:pt x="599923" y="450814"/>
                </a:lnTo>
                <a:lnTo>
                  <a:pt x="-152" y="450814"/>
                </a:lnTo>
                <a:close/>
              </a:path>
            </a:pathLst>
          </a:cu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C48C11D-561E-8604-255D-FD04FEA22163}"/>
              </a:ext>
            </a:extLst>
          </p:cNvPr>
          <p:cNvSpPr txBox="1"/>
          <p:nvPr/>
        </p:nvSpPr>
        <p:spPr>
          <a:xfrm>
            <a:off x="942679" y="6383517"/>
            <a:ext cx="100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．戦災者慰霊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の女神</a:t>
            </a:r>
          </a:p>
        </p:txBody>
      </p:sp>
      <p:pic>
        <p:nvPicPr>
          <p:cNvPr id="25" name="グラフィックス 23">
            <a:extLst>
              <a:ext uri="{FF2B5EF4-FFF2-40B4-BE49-F238E27FC236}">
                <a16:creationId xmlns:a16="http://schemas.microsoft.com/office/drawing/2014/main" id="{F912E0CD-D1A8-2B23-1DE7-2E313CC1B0D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36190" y="5092595"/>
            <a:ext cx="864206" cy="1298779"/>
          </a:xfrm>
          <a:custGeom>
            <a:avLst/>
            <a:gdLst>
              <a:gd name="connsiteX0" fmla="*/ -145 w 566737"/>
              <a:gd name="connsiteY0" fmla="*/ -218 h 851725"/>
              <a:gd name="connsiteX1" fmla="*/ 566592 w 566737"/>
              <a:gd name="connsiteY1" fmla="*/ -218 h 851725"/>
              <a:gd name="connsiteX2" fmla="*/ 566592 w 566737"/>
              <a:gd name="connsiteY2" fmla="*/ 851507 h 851725"/>
              <a:gd name="connsiteX3" fmla="*/ -145 w 566737"/>
              <a:gd name="connsiteY3" fmla="*/ 851507 h 85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737" h="851725">
                <a:moveTo>
                  <a:pt x="-145" y="-218"/>
                </a:moveTo>
                <a:lnTo>
                  <a:pt x="566592" y="-218"/>
                </a:lnTo>
                <a:lnTo>
                  <a:pt x="566592" y="851507"/>
                </a:lnTo>
                <a:lnTo>
                  <a:pt x="-145" y="851507"/>
                </a:lnTo>
                <a:close/>
              </a:path>
            </a:pathLst>
          </a:cu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61E454-567D-946A-B1AD-5144DE1A1E6D}"/>
              </a:ext>
            </a:extLst>
          </p:cNvPr>
          <p:cNvSpPr txBox="1"/>
          <p:nvPr/>
        </p:nvSpPr>
        <p:spPr>
          <a:xfrm>
            <a:off x="2036188" y="6385088"/>
            <a:ext cx="848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．新風</a:t>
            </a:r>
          </a:p>
        </p:txBody>
      </p:sp>
      <p:pic>
        <p:nvPicPr>
          <p:cNvPr id="1026" name="Picture 2" descr="星川と彫刻">
            <a:extLst>
              <a:ext uri="{FF2B5EF4-FFF2-40B4-BE49-F238E27FC236}">
                <a16:creationId xmlns:a16="http://schemas.microsoft.com/office/drawing/2014/main" id="{52A2243E-9249-780E-B222-4F3A7F48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39" y="3567737"/>
            <a:ext cx="1536133" cy="10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E5A7A6-5AD2-A382-A41F-0264D3B7A8C1}"/>
              </a:ext>
            </a:extLst>
          </p:cNvPr>
          <p:cNvSpPr txBox="1"/>
          <p:nvPr/>
        </p:nvSpPr>
        <p:spPr>
          <a:xfrm>
            <a:off x="10291545" y="4607828"/>
            <a:ext cx="1461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．星川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0994D78-53C2-159E-CF62-BDAD4060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3910" y="5262377"/>
            <a:ext cx="1307246" cy="9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C07F6C-4199-6BF8-F99A-03F6FC78A0A6}"/>
              </a:ext>
            </a:extLst>
          </p:cNvPr>
          <p:cNvSpPr txBox="1"/>
          <p:nvPr/>
        </p:nvSpPr>
        <p:spPr>
          <a:xfrm>
            <a:off x="3055855" y="6396086"/>
            <a:ext cx="848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．レダ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89D236C-F73C-BBC0-1CE4-1798AEDE4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6634" y="1487683"/>
            <a:ext cx="1304534" cy="9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8CC2BE5-B9BC-BD16-3152-9FDD4DF7B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47" y="1574276"/>
            <a:ext cx="1400291" cy="10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817DA81-3C87-EE9C-6CFB-7BEB4A177BAF}"/>
              </a:ext>
            </a:extLst>
          </p:cNvPr>
          <p:cNvSpPr txBox="1"/>
          <p:nvPr/>
        </p:nvSpPr>
        <p:spPr>
          <a:xfrm>
            <a:off x="8636522" y="2634791"/>
            <a:ext cx="848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．やすらぎ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56101A7-678B-817A-2E3E-24662BFBBAB0}"/>
              </a:ext>
            </a:extLst>
          </p:cNvPr>
          <p:cNvSpPr txBox="1"/>
          <p:nvPr/>
        </p:nvSpPr>
        <p:spPr>
          <a:xfrm>
            <a:off x="9769310" y="2645789"/>
            <a:ext cx="1090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８．花園の歌</a:t>
            </a:r>
          </a:p>
        </p:txBody>
      </p:sp>
      <p:pic>
        <p:nvPicPr>
          <p:cNvPr id="1034" name="Picture 10" descr="御社殿">
            <a:extLst>
              <a:ext uri="{FF2B5EF4-FFF2-40B4-BE49-F238E27FC236}">
                <a16:creationId xmlns:a16="http://schemas.microsoft.com/office/drawing/2014/main" id="{0CA2F947-6776-AAE5-DBB0-6CCBE412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9" y="3299793"/>
            <a:ext cx="1504852" cy="10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D890076-610A-EFA6-CA3A-6BABA2476495}"/>
              </a:ext>
            </a:extLst>
          </p:cNvPr>
          <p:cNvSpPr txBox="1"/>
          <p:nvPr/>
        </p:nvSpPr>
        <p:spPr>
          <a:xfrm>
            <a:off x="207506" y="4352246"/>
            <a:ext cx="1508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0.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愛宕八坂神社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FAAB52-E3FF-1102-1196-AAF0A52A7572}"/>
              </a:ext>
            </a:extLst>
          </p:cNvPr>
          <p:cNvSpPr txBox="1"/>
          <p:nvPr/>
        </p:nvSpPr>
        <p:spPr>
          <a:xfrm>
            <a:off x="3349487" y="3779519"/>
            <a:ext cx="1266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戦災者慰霊の女神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86E765-9EAE-CE2E-09BE-AD4C03136907}"/>
              </a:ext>
            </a:extLst>
          </p:cNvPr>
          <p:cNvSpPr txBox="1"/>
          <p:nvPr/>
        </p:nvSpPr>
        <p:spPr>
          <a:xfrm>
            <a:off x="4585063" y="4036422"/>
            <a:ext cx="853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新風</a:t>
            </a:r>
            <a:endParaRPr kumimoji="1" lang="ja-JP" altLang="en-US" sz="105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3DE069-BE0A-6F20-D916-6F7BE8D3FC29}"/>
              </a:ext>
            </a:extLst>
          </p:cNvPr>
          <p:cNvSpPr txBox="1"/>
          <p:nvPr/>
        </p:nvSpPr>
        <p:spPr>
          <a:xfrm>
            <a:off x="5361828" y="4224320"/>
            <a:ext cx="853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レダ</a:t>
            </a:r>
            <a:endParaRPr kumimoji="1" lang="ja-JP" altLang="en-US" sz="105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059DCB-1E39-47DD-5F01-79E84CF53681}"/>
              </a:ext>
            </a:extLst>
          </p:cNvPr>
          <p:cNvSpPr txBox="1"/>
          <p:nvPr/>
        </p:nvSpPr>
        <p:spPr>
          <a:xfrm>
            <a:off x="7022233" y="4570864"/>
            <a:ext cx="853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やすらぎ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45AA1A-6FB5-93A3-3BD7-22DBCED8A25F}"/>
              </a:ext>
            </a:extLst>
          </p:cNvPr>
          <p:cNvSpPr txBox="1"/>
          <p:nvPr/>
        </p:nvSpPr>
        <p:spPr>
          <a:xfrm>
            <a:off x="8551817" y="4097383"/>
            <a:ext cx="853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花園の歌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438C7C-CD26-F90D-2BD0-4D1BD0324E3F}"/>
              </a:ext>
            </a:extLst>
          </p:cNvPr>
          <p:cNvSpPr txBox="1"/>
          <p:nvPr/>
        </p:nvSpPr>
        <p:spPr>
          <a:xfrm>
            <a:off x="2769326" y="2688771"/>
            <a:ext cx="853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クマポ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AB0314-884B-0612-907B-88DEA8400F98}"/>
              </a:ext>
            </a:extLst>
          </p:cNvPr>
          <p:cNvSpPr txBox="1"/>
          <p:nvPr/>
        </p:nvSpPr>
        <p:spPr>
          <a:xfrm>
            <a:off x="3958044" y="5686698"/>
            <a:ext cx="12148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星川沿いの彫刻</a:t>
            </a:r>
          </a:p>
        </p:txBody>
      </p:sp>
      <p:pic>
        <p:nvPicPr>
          <p:cNvPr id="2" name="01_星渓園">
            <a:hlinkClick r:id="" action="ppaction://media"/>
            <a:extLst>
              <a:ext uri="{FF2B5EF4-FFF2-40B4-BE49-F238E27FC236}">
                <a16:creationId xmlns:a16="http://schemas.microsoft.com/office/drawing/2014/main" id="{6406A6B4-30F0-E36D-611A-E567EC8F7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>
            <a:alphaModFix/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6407" y="2583830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03_星川">
            <a:hlinkClick r:id="" action="ppaction://media"/>
            <a:extLst>
              <a:ext uri="{FF2B5EF4-FFF2-40B4-BE49-F238E27FC236}">
                <a16:creationId xmlns:a16="http://schemas.microsoft.com/office/drawing/2014/main" id="{CBA326DD-B0C7-1BEC-4331-F0E5FBFEF5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2104" y="4526411"/>
            <a:ext cx="487363" cy="487363"/>
          </a:xfrm>
          <a:prstGeom prst="rect">
            <a:avLst/>
          </a:prstGeom>
        </p:spPr>
      </p:pic>
      <p:pic>
        <p:nvPicPr>
          <p:cNvPr id="32" name="04_戦災者慰霊の女神">
            <a:hlinkClick r:id="" action="ppaction://media"/>
            <a:extLst>
              <a:ext uri="{FF2B5EF4-FFF2-40B4-BE49-F238E27FC236}">
                <a16:creationId xmlns:a16="http://schemas.microsoft.com/office/drawing/2014/main" id="{D1C20486-566D-A43D-C423-7A5C15EA31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555" y="3949674"/>
            <a:ext cx="487363" cy="487363"/>
          </a:xfrm>
          <a:prstGeom prst="rect">
            <a:avLst/>
          </a:prstGeom>
        </p:spPr>
      </p:pic>
      <p:pic>
        <p:nvPicPr>
          <p:cNvPr id="33" name="05_新風">
            <a:hlinkClick r:id="" action="ppaction://media"/>
            <a:extLst>
              <a:ext uri="{FF2B5EF4-FFF2-40B4-BE49-F238E27FC236}">
                <a16:creationId xmlns:a16="http://schemas.microsoft.com/office/drawing/2014/main" id="{60E85996-F298-D374-A9D4-1F3D380135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486" y="4279925"/>
            <a:ext cx="487363" cy="487363"/>
          </a:xfrm>
          <a:prstGeom prst="rect">
            <a:avLst/>
          </a:prstGeom>
        </p:spPr>
      </p:pic>
      <p:pic>
        <p:nvPicPr>
          <p:cNvPr id="34" name="07_レダ">
            <a:hlinkClick r:id="" action="ppaction://media"/>
            <a:extLst>
              <a:ext uri="{FF2B5EF4-FFF2-40B4-BE49-F238E27FC236}">
                <a16:creationId xmlns:a16="http://schemas.microsoft.com/office/drawing/2014/main" id="{3BA32195-A726-3F8C-BB10-1D1C4962ADA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8672" y="4421209"/>
            <a:ext cx="487363" cy="487363"/>
          </a:xfrm>
          <a:prstGeom prst="rect">
            <a:avLst/>
          </a:prstGeom>
        </p:spPr>
      </p:pic>
      <p:pic>
        <p:nvPicPr>
          <p:cNvPr id="35" name="08_花園の歌">
            <a:hlinkClick r:id="" action="ppaction://media"/>
            <a:extLst>
              <a:ext uri="{FF2B5EF4-FFF2-40B4-BE49-F238E27FC236}">
                <a16:creationId xmlns:a16="http://schemas.microsoft.com/office/drawing/2014/main" id="{651DD6D3-121B-D0C9-29D5-4F1D622241A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7422" y="4307752"/>
            <a:ext cx="487363" cy="487363"/>
          </a:xfrm>
          <a:prstGeom prst="rect">
            <a:avLst/>
          </a:prstGeom>
        </p:spPr>
      </p:pic>
      <p:pic>
        <p:nvPicPr>
          <p:cNvPr id="36" name="09_まちなか交流広場">
            <a:hlinkClick r:id="" action="ppaction://media"/>
            <a:extLst>
              <a:ext uri="{FF2B5EF4-FFF2-40B4-BE49-F238E27FC236}">
                <a16:creationId xmlns:a16="http://schemas.microsoft.com/office/drawing/2014/main" id="{14C74D40-9CF5-EB2E-6473-3B0CB671C02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0553" y="2785801"/>
            <a:ext cx="487363" cy="487363"/>
          </a:xfrm>
          <a:prstGeom prst="rect">
            <a:avLst/>
          </a:prstGeom>
        </p:spPr>
      </p:pic>
      <p:pic>
        <p:nvPicPr>
          <p:cNvPr id="37" name="10_愛宕八坂神社">
            <a:hlinkClick r:id="" action="ppaction://media"/>
            <a:extLst>
              <a:ext uri="{FF2B5EF4-FFF2-40B4-BE49-F238E27FC236}">
                <a16:creationId xmlns:a16="http://schemas.microsoft.com/office/drawing/2014/main" id="{A2D3E44B-AB53-F201-94C5-20F263FE09F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560" y="4219767"/>
            <a:ext cx="487363" cy="487363"/>
          </a:xfrm>
          <a:prstGeom prst="rect">
            <a:avLst/>
          </a:prstGeom>
        </p:spPr>
      </p:pic>
      <p:pic>
        <p:nvPicPr>
          <p:cNvPr id="38" name="クマポ">
            <a:hlinkClick r:id="" action="ppaction://media"/>
            <a:extLst>
              <a:ext uri="{FF2B5EF4-FFF2-40B4-BE49-F238E27FC236}">
                <a16:creationId xmlns:a16="http://schemas.microsoft.com/office/drawing/2014/main" id="{F71B38E2-6207-0E0D-691D-65428718E74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9787" y="2901881"/>
            <a:ext cx="487363" cy="487363"/>
          </a:xfrm>
          <a:prstGeom prst="rect">
            <a:avLst/>
          </a:prstGeom>
        </p:spPr>
      </p:pic>
      <p:pic>
        <p:nvPicPr>
          <p:cNvPr id="39" name="星川沿いの彫像">
            <a:hlinkClick r:id="" action="ppaction://media"/>
            <a:extLst>
              <a:ext uri="{FF2B5EF4-FFF2-40B4-BE49-F238E27FC236}">
                <a16:creationId xmlns:a16="http://schemas.microsoft.com/office/drawing/2014/main" id="{EDC1F378-B5C2-F43C-1031-09CD1F503C8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7272" y="5930201"/>
            <a:ext cx="487363" cy="487363"/>
          </a:xfrm>
          <a:prstGeom prst="rect">
            <a:avLst/>
          </a:prstGeom>
        </p:spPr>
      </p:pic>
      <p:pic>
        <p:nvPicPr>
          <p:cNvPr id="40" name="06_やすらぎ">
            <a:hlinkClick r:id="" action="ppaction://media"/>
            <a:extLst>
              <a:ext uri="{FF2B5EF4-FFF2-40B4-BE49-F238E27FC236}">
                <a16:creationId xmlns:a16="http://schemas.microsoft.com/office/drawing/2014/main" id="{474C6FD7-D43E-3822-0C3B-7DCFF50F9F0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8522" y="4756832"/>
            <a:ext cx="487363" cy="487363"/>
          </a:xfrm>
          <a:prstGeom prst="rect">
            <a:avLst/>
          </a:prstGeom>
        </p:spPr>
      </p:pic>
      <p:pic>
        <p:nvPicPr>
          <p:cNvPr id="18" name="熊谷次郎直実像v3">
            <a:hlinkClick r:id="" action="ppaction://media"/>
            <a:extLst>
              <a:ext uri="{FF2B5EF4-FFF2-40B4-BE49-F238E27FC236}">
                <a16:creationId xmlns:a16="http://schemas.microsoft.com/office/drawing/2014/main" id="{3CEF2A42-8D6E-E643-D109-1AFF3B61C92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6813" y="6136447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6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9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68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6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93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2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32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76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4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96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30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6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スマートシティテンプレート（改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スマートシティテンプレート（改）" id="{72705E78-C90C-4A41-A79A-7D54E57DA38F}" vid="{A4D9F004-8221-4D75-A14C-39BB99145C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8237</TotalTime>
  <Words>69</Words>
  <Application>Microsoft Office PowerPoint</Application>
  <PresentationFormat>ワイド画面</PresentationFormat>
  <Paragraphs>19</Paragraphs>
  <Slides>1</Slides>
  <Notes>0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スマートシティテンプレート（改）</vt:lpstr>
      <vt:lpstr>PowerPoint プレゼンテーション</vt:lpstr>
    </vt:vector>
  </TitlesOfParts>
  <Company>熊谷市役所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来年度の予算概算の相談</dc:title>
  <dc:creator>熊谷市役所</dc:creator>
  <cp:lastModifiedBy>塚越　慶吾</cp:lastModifiedBy>
  <cp:revision>236</cp:revision>
  <cp:lastPrinted>2024-02-26T05:23:25Z</cp:lastPrinted>
  <dcterms:created xsi:type="dcterms:W3CDTF">2023-07-18T08:33:27Z</dcterms:created>
  <dcterms:modified xsi:type="dcterms:W3CDTF">2026-03-12T05:50:40Z</dcterms:modified>
</cp:coreProperties>
</file>