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757" r:id="rId1"/>
    <p:sldMasterId id="2147484008" r:id="rId2"/>
  </p:sldMasterIdLst>
  <p:notesMasterIdLst>
    <p:notesMasterId r:id="rId5"/>
  </p:notesMasterIdLst>
  <p:handoutMasterIdLst>
    <p:handoutMasterId r:id="rId6"/>
  </p:handoutMasterIdLst>
  <p:sldIdLst>
    <p:sldId id="260" r:id="rId3"/>
    <p:sldId id="261" r:id="rId4"/>
  </p:sldIdLst>
  <p:sldSz cx="6858000" cy="9906000" type="A4"/>
  <p:notesSz cx="7102475" cy="10233025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160" userDrawn="1">
          <p15:clr>
            <a:srgbClr val="A4A3A4"/>
          </p15:clr>
        </p15:guide>
        <p15:guide id="2" orient="horz" pos="31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1BC"/>
    <a:srgbClr val="FF5050"/>
    <a:srgbClr val="FF9999"/>
    <a:srgbClr val="FFCCCC"/>
    <a:srgbClr val="FFCCFF"/>
    <a:srgbClr val="FF99FF"/>
    <a:srgbClr val="FFFF00"/>
    <a:srgbClr val="E4007F"/>
    <a:srgbClr val="000000"/>
    <a:srgbClr val="00A0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93839" autoAdjust="0"/>
    <p:restoredTop sz="96327" autoAdjust="0"/>
  </p:normalViewPr>
  <p:slideViewPr>
    <p:cSldViewPr>
      <p:cViewPr varScale="1">
        <p:scale>
          <a:sx n="53" d="100"/>
          <a:sy n="53" d="100"/>
        </p:scale>
        <p:origin x="1272" y="90"/>
      </p:cViewPr>
      <p:guideLst>
        <p:guide pos="2160"/>
        <p:guide orient="horz" pos="3120"/>
      </p:guideLst>
    </p:cSldViewPr>
  </p:slideViewPr>
  <p:outlineViewPr>
    <p:cViewPr>
      <p:scale>
        <a:sx n="33" d="100"/>
        <a:sy n="33" d="100"/>
      </p:scale>
      <p:origin x="0" y="34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76" d="100"/>
          <a:sy n="76" d="100"/>
        </p:scale>
        <p:origin x="3600" y="102"/>
      </p:cViewPr>
      <p:guideLst>
        <p:guide orient="horz" pos="3224"/>
        <p:guide pos="2238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5"/>
            <a:ext cx="3077738" cy="511650"/>
          </a:xfrm>
          <a:prstGeom prst="rect">
            <a:avLst/>
          </a:prstGeom>
        </p:spPr>
        <p:txBody>
          <a:bodyPr vert="horz" lIns="94731" tIns="47367" rIns="94731" bIns="4736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4023095" y="5"/>
            <a:ext cx="3077738" cy="511650"/>
          </a:xfrm>
          <a:prstGeom prst="rect">
            <a:avLst/>
          </a:prstGeom>
        </p:spPr>
        <p:txBody>
          <a:bodyPr vert="horz" lIns="94731" tIns="47367" rIns="94731" bIns="47367" rtlCol="0"/>
          <a:lstStyle>
            <a:lvl1pPr algn="r">
              <a:defRPr sz="1200"/>
            </a:lvl1pPr>
          </a:lstStyle>
          <a:p>
            <a:fld id="{116CA9A1-49A5-4813-BE73-64411D697E83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2" y="9719603"/>
            <a:ext cx="3077738" cy="511650"/>
          </a:xfrm>
          <a:prstGeom prst="rect">
            <a:avLst/>
          </a:prstGeom>
        </p:spPr>
        <p:txBody>
          <a:bodyPr vert="horz" lIns="94731" tIns="47367" rIns="94731" bIns="4736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4023095" y="9719603"/>
            <a:ext cx="3077738" cy="511650"/>
          </a:xfrm>
          <a:prstGeom prst="rect">
            <a:avLst/>
          </a:prstGeom>
        </p:spPr>
        <p:txBody>
          <a:bodyPr vert="horz" lIns="94731" tIns="47367" rIns="94731" bIns="47367" rtlCol="0" anchor="b"/>
          <a:lstStyle>
            <a:lvl1pPr algn="r">
              <a:defRPr sz="1200"/>
            </a:lvl1pPr>
          </a:lstStyle>
          <a:p>
            <a:fld id="{AA2E35D2-4F1F-4BDF-88EC-2B2C6B4495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01498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5"/>
            <a:ext cx="3077738" cy="511650"/>
          </a:xfrm>
          <a:prstGeom prst="rect">
            <a:avLst/>
          </a:prstGeom>
        </p:spPr>
        <p:txBody>
          <a:bodyPr vert="horz" lIns="94731" tIns="47367" rIns="94731" bIns="4736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095" y="5"/>
            <a:ext cx="3077738" cy="511650"/>
          </a:xfrm>
          <a:prstGeom prst="rect">
            <a:avLst/>
          </a:prstGeom>
        </p:spPr>
        <p:txBody>
          <a:bodyPr vert="horz" lIns="94731" tIns="47367" rIns="94731" bIns="47367" rtlCol="0"/>
          <a:lstStyle>
            <a:lvl1pPr algn="r">
              <a:defRPr sz="1200"/>
            </a:lvl1pPr>
          </a:lstStyle>
          <a:p>
            <a:fld id="{BB218005-AB2E-4230-9CBF-EC876F8C3946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22500" y="765175"/>
            <a:ext cx="2657475" cy="3840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31" tIns="47367" rIns="94731" bIns="4736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249" y="4860690"/>
            <a:ext cx="5681980" cy="4604860"/>
          </a:xfrm>
          <a:prstGeom prst="rect">
            <a:avLst/>
          </a:prstGeom>
        </p:spPr>
        <p:txBody>
          <a:bodyPr vert="horz" lIns="94731" tIns="47367" rIns="94731" bIns="4736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719603"/>
            <a:ext cx="3077738" cy="511650"/>
          </a:xfrm>
          <a:prstGeom prst="rect">
            <a:avLst/>
          </a:prstGeom>
        </p:spPr>
        <p:txBody>
          <a:bodyPr vert="horz" lIns="94731" tIns="47367" rIns="94731" bIns="4736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095" y="9719603"/>
            <a:ext cx="3077738" cy="511650"/>
          </a:xfrm>
          <a:prstGeom prst="rect">
            <a:avLst/>
          </a:prstGeom>
        </p:spPr>
        <p:txBody>
          <a:bodyPr vert="horz" lIns="94731" tIns="47367" rIns="94731" bIns="47367" rtlCol="0" anchor="b"/>
          <a:lstStyle>
            <a:lvl1pPr algn="r">
              <a:defRPr sz="1200"/>
            </a:lvl1pPr>
          </a:lstStyle>
          <a:p>
            <a:fld id="{AF6E3972-898B-454C-95F2-E930BA80A4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0730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2528" y="4249005"/>
            <a:ext cx="5732585" cy="421847"/>
          </a:xfrm>
        </p:spPr>
        <p:txBody>
          <a:bodyPr wrap="square">
            <a:spAutoFit/>
          </a:bodyPr>
          <a:lstStyle>
            <a:lvl1pPr algn="ctr">
              <a:lnSpc>
                <a:spcPct val="110000"/>
              </a:lnSpc>
              <a:defRPr sz="2492" b="1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円/楕円 2"/>
          <p:cNvSpPr/>
          <p:nvPr userDrawn="1"/>
        </p:nvSpPr>
        <p:spPr bwMode="auto">
          <a:xfrm>
            <a:off x="0" y="4901006"/>
            <a:ext cx="6858000" cy="156000"/>
          </a:xfrm>
          <a:prstGeom prst="ellipse">
            <a:avLst/>
          </a:prstGeom>
          <a:solidFill>
            <a:schemeClr val="accent2"/>
          </a:solidFill>
          <a:ln w="6350">
            <a:noFill/>
          </a:ln>
          <a:effectLst/>
        </p:spPr>
        <p:txBody>
          <a:bodyPr rot="0" spcFirstLastPara="0" vertOverflow="overflow" horzOverflow="overflow" vert="horz" wrap="square" lIns="74769" tIns="74769" rIns="74769" bIns="623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40000"/>
              </a:lnSpc>
              <a:spcBef>
                <a:spcPct val="0"/>
              </a:spcBef>
              <a:spcAft>
                <a:spcPts val="415"/>
              </a:spcAft>
            </a:pPr>
            <a:endParaRPr kumimoji="1" lang="ja-JP" altLang="en-US" sz="1108" dirty="0">
              <a:solidFill>
                <a:srgbClr val="4D4D4D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0"/>
          </p:nvPr>
        </p:nvSpPr>
        <p:spPr>
          <a:xfrm>
            <a:off x="1359945" y="7709306"/>
            <a:ext cx="4138111" cy="77963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938"/>
            </a:lvl1pPr>
            <a:lvl2pPr marL="316520" indent="0">
              <a:buNone/>
              <a:defRPr/>
            </a:lvl2pPr>
          </a:lstStyle>
          <a:p>
            <a:pPr lvl="0"/>
            <a:r>
              <a:rPr kumimoji="1" lang="ja-JP" altLang="en-US" dirty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257975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ブランク（サブカラー｜メイン）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3">
            <a:extLst>
              <a:ext uri="{FF2B5EF4-FFF2-40B4-BE49-F238E27FC236}">
                <a16:creationId xmlns:a16="http://schemas.microsoft.com/office/drawing/2014/main" id="{C0BF4B38-E87B-445A-B4E3-34B6A3FC93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906000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  <a:effectLst/>
        </p:spPr>
        <p:txBody>
          <a:bodyPr wrap="square" lIns="0" tIns="0" rIns="0" bIns="0" anchor="ctr" anchorCtr="0">
            <a:noAutofit/>
          </a:bodyPr>
          <a:lstStyle/>
          <a:p>
            <a:pPr lvl="0" algn="ctr">
              <a:lnSpc>
                <a:spcPct val="110000"/>
              </a:lnSpc>
              <a:spcBef>
                <a:spcPct val="0"/>
              </a:spcBef>
              <a:spcAft>
                <a:spcPts val="415"/>
              </a:spcAft>
            </a:pPr>
            <a:endParaRPr lang="ja-JP" altLang="en-US" sz="1108" dirty="0">
              <a:solidFill>
                <a:srgbClr val="FFFFFF"/>
              </a:solidFill>
              <a:cs typeface="メイリオ" pitchFamily="50" charset="-128"/>
            </a:endParaRPr>
          </a:p>
        </p:txBody>
      </p:sp>
      <p:sp>
        <p:nvSpPr>
          <p:cNvPr id="7" name="AutoShape 3">
            <a:extLst>
              <a:ext uri="{FF2B5EF4-FFF2-40B4-BE49-F238E27FC236}">
                <a16:creationId xmlns:a16="http://schemas.microsoft.com/office/drawing/2014/main" id="{AB8DA4DA-FC0C-AF40-93F6-E90E2DD59D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906000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  <a:effectLst/>
        </p:spPr>
        <p:txBody>
          <a:bodyPr wrap="square" lIns="0" tIns="0" rIns="0" bIns="0" anchor="ctr" anchorCtr="0">
            <a:noAutofit/>
          </a:bodyPr>
          <a:lstStyle/>
          <a:p>
            <a:pPr lvl="0" algn="ctr">
              <a:lnSpc>
                <a:spcPct val="110000"/>
              </a:lnSpc>
              <a:spcBef>
                <a:spcPct val="0"/>
              </a:spcBef>
              <a:spcAft>
                <a:spcPts val="415"/>
              </a:spcAft>
            </a:pPr>
            <a:endParaRPr lang="ja-JP" altLang="en-US" sz="1108" dirty="0">
              <a:solidFill>
                <a:srgbClr val="FFFFFF"/>
              </a:solidFill>
              <a:cs typeface="メイリオ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lnSpc>
                <a:spcPct val="110000"/>
              </a:lnSpc>
              <a:defRPr b="0">
                <a:solidFill>
                  <a:schemeClr val="tx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3"/>
          </p:nvPr>
        </p:nvSpPr>
        <p:spPr bwMode="gray">
          <a:xfrm>
            <a:off x="64011" y="9497384"/>
            <a:ext cx="437778" cy="292153"/>
          </a:xfrm>
          <a:prstGeom prst="rect">
            <a:avLst/>
          </a:prstGeom>
          <a:solidFill>
            <a:srgbClr val="FFFFFF"/>
          </a:solidFill>
        </p:spPr>
        <p:txBody>
          <a:bodyPr lIns="0" tIns="36000" rIns="0" bIns="18000" anchor="ctr" anchorCtr="0"/>
          <a:lstStyle>
            <a:lvl1pPr algn="ctr">
              <a:lnSpc>
                <a:spcPct val="120000"/>
              </a:lnSpc>
              <a:defRPr sz="554">
                <a:solidFill>
                  <a:schemeClr val="tx1"/>
                </a:solidFill>
                <a:latin typeface="+mn-ea"/>
                <a:ea typeface="+mn-ea"/>
                <a:cs typeface="メイリオ" pitchFamily="50" charset="-128"/>
              </a:defRPr>
            </a:lvl1pPr>
          </a:lstStyle>
          <a:p>
            <a:r>
              <a:rPr lang="en-US" altLang="ja-JP"/>
              <a:t>#P20081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 bwMode="gray">
          <a:xfrm>
            <a:off x="5148883" y="9522164"/>
            <a:ext cx="1600200" cy="37138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92" b="1">
                <a:solidFill>
                  <a:schemeClr val="tx1"/>
                </a:solidFill>
                <a:latin typeface="+mn-ea"/>
                <a:ea typeface="+mn-ea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9" name="Rectangle 6"/>
          <p:cNvSpPr>
            <a:spLocks noChangeArrowheads="1"/>
          </p:cNvSpPr>
          <p:nvPr userDrawn="1"/>
        </p:nvSpPr>
        <p:spPr bwMode="gray">
          <a:xfrm>
            <a:off x="0" y="0"/>
            <a:ext cx="6858000" cy="9906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txBody>
          <a:bodyPr lIns="0" tIns="0" rIns="0" bIns="0" anchor="ctr">
            <a:noAutofit/>
          </a:bodyPr>
          <a:lstStyle/>
          <a:p>
            <a:endParaRPr lang="ja-JP" altLang="en-US" sz="1246"/>
          </a:p>
        </p:txBody>
      </p:sp>
    </p:spTree>
    <p:extLst>
      <p:ext uri="{BB962C8B-B14F-4D97-AF65-F5344CB8AC3E}">
        <p14:creationId xmlns:p14="http://schemas.microsoft.com/office/powerpoint/2010/main" val="2440271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ブランク（メインカラー）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3">
            <a:extLst>
              <a:ext uri="{FF2B5EF4-FFF2-40B4-BE49-F238E27FC236}">
                <a16:creationId xmlns:a16="http://schemas.microsoft.com/office/drawing/2014/main" id="{255A006D-B326-46ED-A96C-37080030A2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906000"/>
          </a:xfrm>
          <a:prstGeom prst="roundRect">
            <a:avLst>
              <a:gd name="adj" fmla="val 0"/>
            </a:avLst>
          </a:prstGeom>
          <a:solidFill>
            <a:schemeClr val="tx2"/>
          </a:solidFill>
          <a:ln>
            <a:noFill/>
          </a:ln>
          <a:effectLst/>
        </p:spPr>
        <p:txBody>
          <a:bodyPr wrap="square" lIns="0" tIns="0" rIns="0" bIns="0" anchor="ctr" anchorCtr="0">
            <a:noAutofit/>
          </a:bodyPr>
          <a:lstStyle/>
          <a:p>
            <a:pPr lvl="0" algn="ctr">
              <a:lnSpc>
                <a:spcPct val="110000"/>
              </a:lnSpc>
              <a:spcBef>
                <a:spcPct val="0"/>
              </a:spcBef>
              <a:spcAft>
                <a:spcPts val="415"/>
              </a:spcAft>
            </a:pPr>
            <a:endParaRPr lang="ja-JP" altLang="en-US" sz="1108" dirty="0">
              <a:solidFill>
                <a:srgbClr val="FFFFFF"/>
              </a:solidFill>
              <a:cs typeface="メイリオ" pitchFamily="50" charset="-128"/>
            </a:endParaRPr>
          </a:p>
        </p:txBody>
      </p:sp>
      <p:sp>
        <p:nvSpPr>
          <p:cNvPr id="7" name="AutoShape 3">
            <a:extLst>
              <a:ext uri="{FF2B5EF4-FFF2-40B4-BE49-F238E27FC236}">
                <a16:creationId xmlns:a16="http://schemas.microsoft.com/office/drawing/2014/main" id="{44D1821C-22F3-C84C-B236-5F0EDD2D37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906000"/>
          </a:xfrm>
          <a:prstGeom prst="roundRect">
            <a:avLst>
              <a:gd name="adj" fmla="val 0"/>
            </a:avLst>
          </a:prstGeom>
          <a:solidFill>
            <a:schemeClr val="tx2"/>
          </a:solidFill>
          <a:ln>
            <a:noFill/>
          </a:ln>
          <a:effectLst/>
        </p:spPr>
        <p:txBody>
          <a:bodyPr wrap="square" lIns="0" tIns="0" rIns="0" bIns="0" anchor="ctr" anchorCtr="0">
            <a:noAutofit/>
          </a:bodyPr>
          <a:lstStyle/>
          <a:p>
            <a:pPr lvl="0" algn="ctr">
              <a:lnSpc>
                <a:spcPct val="110000"/>
              </a:lnSpc>
              <a:spcBef>
                <a:spcPct val="0"/>
              </a:spcBef>
              <a:spcAft>
                <a:spcPts val="415"/>
              </a:spcAft>
            </a:pPr>
            <a:endParaRPr lang="ja-JP" altLang="en-US" sz="1108" dirty="0">
              <a:solidFill>
                <a:srgbClr val="FFFFFF"/>
              </a:solidFill>
              <a:cs typeface="メイリオ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lnSpc>
                <a:spcPct val="110000"/>
              </a:lnSpc>
              <a:defRPr b="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3"/>
          </p:nvPr>
        </p:nvSpPr>
        <p:spPr bwMode="white">
          <a:xfrm>
            <a:off x="64011" y="9497384"/>
            <a:ext cx="437778" cy="292153"/>
          </a:xfrm>
          <a:prstGeom prst="rect">
            <a:avLst/>
          </a:prstGeom>
          <a:solidFill>
            <a:srgbClr val="FFFFFF">
              <a:alpha val="20000"/>
            </a:srgbClr>
          </a:solidFill>
        </p:spPr>
        <p:txBody>
          <a:bodyPr lIns="0" tIns="36000" rIns="0" bIns="18000" anchor="ctr" anchorCtr="0"/>
          <a:lstStyle>
            <a:lvl1pPr algn="ctr">
              <a:lnSpc>
                <a:spcPct val="120000"/>
              </a:lnSpc>
              <a:defRPr sz="554">
                <a:solidFill>
                  <a:schemeClr val="bg1"/>
                </a:solidFill>
                <a:latin typeface="+mn-ea"/>
                <a:ea typeface="+mn-ea"/>
                <a:cs typeface="メイリオ" pitchFamily="50" charset="-128"/>
              </a:defRPr>
            </a:lvl1pPr>
          </a:lstStyle>
          <a:p>
            <a:r>
              <a:rPr lang="en-US" altLang="ja-JP"/>
              <a:t>#P20081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 bwMode="white">
          <a:xfrm>
            <a:off x="5148883" y="9522164"/>
            <a:ext cx="1600200" cy="37138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92" b="1">
                <a:solidFill>
                  <a:schemeClr val="bg1"/>
                </a:solidFill>
                <a:latin typeface="+mn-ea"/>
                <a:ea typeface="+mn-ea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9" name="Rectangle 6"/>
          <p:cNvSpPr>
            <a:spLocks noChangeArrowheads="1"/>
          </p:cNvSpPr>
          <p:nvPr userDrawn="1"/>
        </p:nvSpPr>
        <p:spPr bwMode="gray">
          <a:xfrm>
            <a:off x="0" y="0"/>
            <a:ext cx="6858000" cy="9906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lIns="0" tIns="0" rIns="0" bIns="0" anchor="ctr">
            <a:noAutofit/>
          </a:bodyPr>
          <a:lstStyle/>
          <a:p>
            <a:endParaRPr lang="ja-JP" altLang="en-US" sz="1246"/>
          </a:p>
        </p:txBody>
      </p:sp>
    </p:spTree>
    <p:extLst>
      <p:ext uri="{BB962C8B-B14F-4D97-AF65-F5344CB8AC3E}">
        <p14:creationId xmlns:p14="http://schemas.microsoft.com/office/powerpoint/2010/main" val="16175438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6813" y="3632202"/>
            <a:ext cx="4950338" cy="3268461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6813" y="6900661"/>
            <a:ext cx="4950338" cy="162685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23789" y="6241674"/>
            <a:ext cx="1046605" cy="1129239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7500" y="6542671"/>
            <a:ext cx="438734" cy="527403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576650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1" y="901492"/>
            <a:ext cx="4941899" cy="185017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6812" y="3081867"/>
            <a:ext cx="4943989" cy="545656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8001857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2996590"/>
            <a:ext cx="4943989" cy="21216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5173133"/>
            <a:ext cx="4943989" cy="12428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4573873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4685981"/>
            <a:ext cx="438734" cy="527403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710493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56813" y="3086354"/>
            <a:ext cx="2398148" cy="5441796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2981" y="3086354"/>
            <a:ext cx="2397820" cy="5441796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137909"/>
            <a:ext cx="438734" cy="527403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584141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9014" y="3216238"/>
            <a:ext cx="2155947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6811" y="4048617"/>
            <a:ext cx="2398149" cy="4486015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2116" y="3211575"/>
            <a:ext cx="2154929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00286" y="4043954"/>
            <a:ext cx="2396760" cy="4486015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137909"/>
            <a:ext cx="438734" cy="527403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305784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0" y="901492"/>
            <a:ext cx="4941900" cy="185017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539520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474885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1" y="644350"/>
            <a:ext cx="1972188" cy="1410228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7620" y="644352"/>
            <a:ext cx="2843180" cy="7821613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2309108"/>
            <a:ext cx="1972188" cy="615685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8836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タイトル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2708" y="4714145"/>
            <a:ext cx="5732585" cy="421847"/>
          </a:xfrm>
        </p:spPr>
        <p:txBody>
          <a:bodyPr wrap="square">
            <a:spAutoFit/>
          </a:bodyPr>
          <a:lstStyle>
            <a:lvl1pPr algn="ctr">
              <a:lnSpc>
                <a:spcPct val="110000"/>
              </a:lnSpc>
              <a:defRPr sz="2492" b="1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148883" y="9522164"/>
            <a:ext cx="1600200" cy="37138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92" b="1">
                <a:solidFill>
                  <a:schemeClr val="tx1"/>
                </a:solidFill>
                <a:latin typeface="+mn-ea"/>
                <a:ea typeface="+mn-ea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255307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6934200"/>
            <a:ext cx="4943989" cy="818622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56812" y="917172"/>
            <a:ext cx="4943989" cy="5568290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7752821"/>
            <a:ext cx="4943989" cy="713140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7093176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7197794"/>
            <a:ext cx="438734" cy="527403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778200"/>
      </p:ext>
    </p:extLst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880533"/>
            <a:ext cx="4943989" cy="4502391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6289178"/>
            <a:ext cx="4943989" cy="2247359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A3F60-1314-4A71-8895-3F441683F2FB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4573873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4685981"/>
            <a:ext cx="438734" cy="527403"/>
          </a:xfrm>
        </p:spPr>
        <p:txBody>
          <a:bodyPr/>
          <a:lstStyle/>
          <a:p>
            <a:fld id="{ECD6A9AC-78B3-4C0C-A4E2-F3672D9AE1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504426"/>
      </p:ext>
    </p:extLst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093" y="880534"/>
            <a:ext cx="4582190" cy="41825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811979" y="5063067"/>
            <a:ext cx="4240416" cy="550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6289178"/>
            <a:ext cx="4943989" cy="2247359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A3F60-1314-4A71-8895-3F441683F2FB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44" y="4573873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4685981"/>
            <a:ext cx="438734" cy="527403"/>
          </a:xfrm>
        </p:spPr>
        <p:txBody>
          <a:bodyPr/>
          <a:lstStyle/>
          <a:p>
            <a:fld id="{ECD6A9AC-78B3-4C0C-A4E2-F3672D9AE1D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1356238" y="936007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7150" y="4196553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80123381"/>
      </p:ext>
    </p:extLst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3522136"/>
            <a:ext cx="4943989" cy="393588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7484534"/>
            <a:ext cx="4943989" cy="1053898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A3F60-1314-4A71-8895-3F441683F2FB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7093176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7197794"/>
            <a:ext cx="438734" cy="527403"/>
          </a:xfrm>
        </p:spPr>
        <p:txBody>
          <a:bodyPr/>
          <a:lstStyle/>
          <a:p>
            <a:fld id="{ECD6A9AC-78B3-4C0C-A4E2-F3672D9AE1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7735076"/>
      </p:ext>
    </p:extLst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641093" y="880534"/>
            <a:ext cx="4582190" cy="41825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1" y="6273800"/>
            <a:ext cx="5016219" cy="12107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7484534"/>
            <a:ext cx="5016219" cy="1053898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A3F60-1314-4A71-8895-3F441683F2FB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44" y="7093176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7197794"/>
            <a:ext cx="438734" cy="527403"/>
          </a:xfrm>
        </p:spPr>
        <p:txBody>
          <a:bodyPr/>
          <a:lstStyle/>
          <a:p>
            <a:fld id="{ECD6A9AC-78B3-4C0C-A4E2-F3672D9AE1D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1356238" y="936007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27150" y="4196553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67763271"/>
      </p:ext>
    </p:extLst>
  </p:cSld>
  <p:clrMapOvr>
    <a:masterClrMapping/>
  </p:clrMapOvr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906255"/>
            <a:ext cx="4943988" cy="4160029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2" y="6273800"/>
            <a:ext cx="4943989" cy="12107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7484534"/>
            <a:ext cx="4943989" cy="1053898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A3F60-1314-4A71-8895-3F441683F2FB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7093176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7197794"/>
            <a:ext cx="438734" cy="527403"/>
          </a:xfrm>
        </p:spPr>
        <p:txBody>
          <a:bodyPr/>
          <a:lstStyle/>
          <a:p>
            <a:fld id="{ECD6A9AC-78B3-4C0C-A4E2-F3672D9AE1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4982789"/>
      </p:ext>
    </p:extLst>
  </p:cSld>
  <p:clrMapOvr>
    <a:masterClrMapping/>
  </p:clrMapOvr>
  <p:hf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536531"/>
      </p:ext>
    </p:extLst>
  </p:cSld>
  <p:clrMapOvr>
    <a:masterClrMapping/>
  </p:clrMapOvr>
  <p:hf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8901" y="906254"/>
            <a:ext cx="1242099" cy="7632180"/>
          </a:xfrm>
        </p:spPr>
        <p:txBody>
          <a:bodyPr vert="eaVert" anchor="ctr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56812" y="906254"/>
            <a:ext cx="3537261" cy="763218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8076446"/>
      </p:ext>
    </p:extLst>
  </p:cSld>
  <p:clrMapOvr>
    <a:masterClrMapping/>
  </p:clrMapOvr>
  <p:hf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ブランク（ベース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10000"/>
              </a:lnSpc>
              <a:defRPr b="0">
                <a:solidFill>
                  <a:schemeClr val="tx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148883" y="9522164"/>
            <a:ext cx="1600200" cy="37138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92" b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05209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目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ChangeArrowheads="1"/>
          </p:cNvSpPr>
          <p:nvPr/>
        </p:nvSpPr>
        <p:spPr bwMode="gray">
          <a:xfrm>
            <a:off x="0" y="0"/>
            <a:ext cx="1310054" cy="9906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txBody>
          <a:bodyPr lIns="0" tIns="0" rIns="0" bIns="0" anchor="ctr">
            <a:noAutofit/>
          </a:bodyPr>
          <a:lstStyle/>
          <a:p>
            <a:endParaRPr lang="ja-JP" altLang="en-US" sz="1246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gray">
          <a:xfrm>
            <a:off x="1634954" y="1518400"/>
            <a:ext cx="4660338" cy="572064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148883" y="9522164"/>
            <a:ext cx="1600200" cy="37138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92" b="1">
                <a:solidFill>
                  <a:schemeClr val="tx1"/>
                </a:solidFill>
                <a:latin typeface="+mn-ea"/>
                <a:ea typeface="+mn-ea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3"/>
          </p:nvPr>
        </p:nvSpPr>
        <p:spPr bwMode="white">
          <a:xfrm>
            <a:off x="64011" y="9497384"/>
            <a:ext cx="437778" cy="292153"/>
          </a:xfrm>
          <a:prstGeom prst="rect">
            <a:avLst/>
          </a:prstGeom>
          <a:solidFill>
            <a:schemeClr val="bg1">
              <a:alpha val="20000"/>
            </a:schemeClr>
          </a:solidFill>
        </p:spPr>
        <p:txBody>
          <a:bodyPr lIns="0" tIns="36000" rIns="0" bIns="18000" anchor="ctr" anchorCtr="0"/>
          <a:lstStyle>
            <a:lvl1pPr algn="ctr">
              <a:lnSpc>
                <a:spcPct val="120000"/>
              </a:lnSpc>
              <a:defRPr sz="554">
                <a:solidFill>
                  <a:schemeClr val="bg1"/>
                </a:solidFill>
                <a:latin typeface="+mn-ea"/>
                <a:ea typeface="+mn-ea"/>
                <a:cs typeface="メイリオ" pitchFamily="50" charset="-128"/>
              </a:defRPr>
            </a:lvl1pPr>
          </a:lstStyle>
          <a:p>
            <a:r>
              <a:rPr lang="en-US" altLang="ja-JP"/>
              <a:t>#P20081</a:t>
            </a:r>
            <a:endParaRPr lang="ja-JP" altLang="en-US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gray">
          <a:xfrm>
            <a:off x="0" y="0"/>
            <a:ext cx="1310054" cy="9906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txBody>
          <a:bodyPr lIns="0" tIns="0" rIns="0" bIns="0" anchor="ctr">
            <a:noAutofit/>
          </a:bodyPr>
          <a:lstStyle/>
          <a:p>
            <a:endParaRPr lang="ja-JP" altLang="en-US" sz="1246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EF772F53-63A5-4543-BF7E-D58B4F6DFC20}"/>
              </a:ext>
            </a:extLst>
          </p:cNvPr>
          <p:cNvSpPr>
            <a:spLocks noChangeArrowheads="1"/>
          </p:cNvSpPr>
          <p:nvPr/>
        </p:nvSpPr>
        <p:spPr bwMode="gray">
          <a:xfrm>
            <a:off x="0" y="0"/>
            <a:ext cx="1310054" cy="9906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txBody>
          <a:bodyPr lIns="0" tIns="0" rIns="0" bIns="0" anchor="ctr">
            <a:noAutofit/>
          </a:bodyPr>
          <a:lstStyle/>
          <a:p>
            <a:endParaRPr lang="ja-JP" altLang="en-US" sz="1246"/>
          </a:p>
        </p:txBody>
      </p:sp>
      <p:sp>
        <p:nvSpPr>
          <p:cNvPr id="9" name="Rectangle 6"/>
          <p:cNvSpPr>
            <a:spLocks noChangeArrowheads="1"/>
          </p:cNvSpPr>
          <p:nvPr userDrawn="1"/>
        </p:nvSpPr>
        <p:spPr bwMode="gray">
          <a:xfrm>
            <a:off x="0" y="0"/>
            <a:ext cx="1310054" cy="9906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lIns="0" tIns="0" rIns="0" bIns="0" anchor="ctr">
            <a:noAutofit/>
          </a:bodyPr>
          <a:lstStyle/>
          <a:p>
            <a:endParaRPr lang="ja-JP" altLang="en-US" sz="1246"/>
          </a:p>
        </p:txBody>
      </p:sp>
    </p:spTree>
    <p:extLst>
      <p:ext uri="{BB962C8B-B14F-4D97-AF65-F5344CB8AC3E}">
        <p14:creationId xmlns:p14="http://schemas.microsoft.com/office/powerpoint/2010/main" val="1578814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中扉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>
            <a:extLst>
              <a:ext uri="{FF2B5EF4-FFF2-40B4-BE49-F238E27FC236}">
                <a16:creationId xmlns:a16="http://schemas.microsoft.com/office/drawing/2014/main" id="{16917F67-28C0-48E8-BB7F-49080353AEF9}"/>
              </a:ext>
            </a:extLst>
          </p:cNvPr>
          <p:cNvSpPr>
            <a:spLocks noChangeArrowheads="1"/>
          </p:cNvSpPr>
          <p:nvPr/>
        </p:nvSpPr>
        <p:spPr bwMode="gray">
          <a:xfrm>
            <a:off x="0" y="0"/>
            <a:ext cx="6858000" cy="9906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lIns="0" tIns="0" rIns="0" bIns="0" anchor="ctr">
            <a:noAutofit/>
          </a:bodyPr>
          <a:lstStyle/>
          <a:p>
            <a:endParaRPr lang="ja-JP" altLang="en-US" sz="1246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gray">
          <a:xfrm>
            <a:off x="0" y="0"/>
            <a:ext cx="6858000" cy="9906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lIns="0" tIns="0" rIns="0" bIns="0" anchor="ctr">
            <a:noAutofit/>
          </a:bodyPr>
          <a:lstStyle/>
          <a:p>
            <a:endParaRPr lang="ja-JP" altLang="en-US" sz="1246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gray">
          <a:xfrm>
            <a:off x="0" y="0"/>
            <a:ext cx="6858000" cy="9906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lIns="0" tIns="0" rIns="0" bIns="0" anchor="ctr">
            <a:noAutofit/>
          </a:bodyPr>
          <a:lstStyle/>
          <a:p>
            <a:endParaRPr lang="ja-JP" altLang="en-US" sz="1246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37899" y="4537401"/>
            <a:ext cx="5982203" cy="779197"/>
          </a:xfrm>
          <a:ln w="6350">
            <a:solidFill>
              <a:schemeClr val="tx2"/>
            </a:solidFill>
          </a:ln>
        </p:spPr>
        <p:txBody>
          <a:bodyPr wrap="square" lIns="251999" tIns="251999" rIns="251999" bIns="180000">
            <a:spAutoFit/>
          </a:bodyPr>
          <a:lstStyle>
            <a:lvl1pPr algn="ctr">
              <a:lnSpc>
                <a:spcPct val="120000"/>
              </a:lnSpc>
              <a:defRPr sz="1938" b="0">
                <a:solidFill>
                  <a:schemeClr val="tx2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3"/>
          </p:nvPr>
        </p:nvSpPr>
        <p:spPr>
          <a:xfrm>
            <a:off x="64011" y="9497384"/>
            <a:ext cx="437778" cy="292153"/>
          </a:xfrm>
          <a:prstGeom prst="rect">
            <a:avLst/>
          </a:prstGeom>
          <a:solidFill>
            <a:schemeClr val="bg1"/>
          </a:solidFill>
        </p:spPr>
        <p:txBody>
          <a:bodyPr lIns="0" tIns="36000" rIns="0" bIns="18000" anchor="ctr" anchorCtr="0"/>
          <a:lstStyle>
            <a:lvl1pPr algn="ctr">
              <a:lnSpc>
                <a:spcPct val="120000"/>
              </a:lnSpc>
              <a:defRPr sz="554">
                <a:solidFill>
                  <a:schemeClr val="tx2"/>
                </a:solidFill>
                <a:latin typeface="+mn-ea"/>
                <a:ea typeface="+mn-ea"/>
                <a:cs typeface="メイリオ" pitchFamily="50" charset="-128"/>
              </a:defRPr>
            </a:lvl1pPr>
          </a:lstStyle>
          <a:p>
            <a:r>
              <a:rPr lang="en-US" altLang="ja-JP"/>
              <a:t>#P20081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148883" y="9522164"/>
            <a:ext cx="1600200" cy="37138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92" b="1">
                <a:solidFill>
                  <a:schemeClr val="tx2"/>
                </a:solidFill>
                <a:latin typeface="+mn-ea"/>
                <a:ea typeface="+mn-ea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0" name="Rectangle 6"/>
          <p:cNvSpPr>
            <a:spLocks noChangeArrowheads="1"/>
          </p:cNvSpPr>
          <p:nvPr userDrawn="1"/>
        </p:nvSpPr>
        <p:spPr bwMode="gray">
          <a:xfrm>
            <a:off x="0" y="0"/>
            <a:ext cx="6858000" cy="9906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txBody>
          <a:bodyPr lIns="0" tIns="0" rIns="0" bIns="0" anchor="ctr">
            <a:noAutofit/>
          </a:bodyPr>
          <a:lstStyle/>
          <a:p>
            <a:endParaRPr lang="ja-JP" altLang="en-US" sz="1246"/>
          </a:p>
        </p:txBody>
      </p:sp>
    </p:spTree>
    <p:extLst>
      <p:ext uri="{BB962C8B-B14F-4D97-AF65-F5344CB8AC3E}">
        <p14:creationId xmlns:p14="http://schemas.microsoft.com/office/powerpoint/2010/main" val="22241296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10000"/>
              </a:lnSpc>
              <a:defRPr b="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0" y="924102"/>
            <a:ext cx="6858000" cy="527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lIns="0" tIns="0" rIns="0" bIns="0" anchor="ctr">
            <a:noAutofit/>
          </a:bodyPr>
          <a:lstStyle/>
          <a:p>
            <a:endParaRPr lang="ja-JP" altLang="en-US" sz="1246"/>
          </a:p>
        </p:txBody>
      </p:sp>
      <p:sp>
        <p:nvSpPr>
          <p:cNvPr id="8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148883" y="9522164"/>
            <a:ext cx="1600200" cy="37138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69" b="1">
                <a:solidFill>
                  <a:srgbClr val="4D4D4D"/>
                </a:solidFill>
                <a:latin typeface="+mn-ea"/>
                <a:ea typeface="+mn-ea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0" y="924102"/>
            <a:ext cx="6858000" cy="527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lIns="0" tIns="0" rIns="0" bIns="0" anchor="ctr">
            <a:noAutofit/>
          </a:bodyPr>
          <a:lstStyle/>
          <a:p>
            <a:endParaRPr lang="ja-JP" altLang="en-US" sz="1246"/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id="{FAD0C9D1-4EA2-4216-B8C1-B8C89D2E33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24102"/>
            <a:ext cx="6858000" cy="527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lIns="0" tIns="0" rIns="0" bIns="0" anchor="ctr">
            <a:noAutofit/>
          </a:bodyPr>
          <a:lstStyle/>
          <a:p>
            <a:endParaRPr lang="ja-JP" altLang="en-US" sz="1246"/>
          </a:p>
        </p:txBody>
      </p:sp>
      <p:sp>
        <p:nvSpPr>
          <p:cNvPr id="11" name="Rectangle 10"/>
          <p:cNvSpPr>
            <a:spLocks noChangeArrowheads="1"/>
          </p:cNvSpPr>
          <p:nvPr userDrawn="1"/>
        </p:nvSpPr>
        <p:spPr bwMode="auto">
          <a:xfrm>
            <a:off x="0" y="924102"/>
            <a:ext cx="6858000" cy="527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lIns="0" tIns="0" rIns="0" bIns="0" anchor="ctr">
            <a:noAutofit/>
          </a:bodyPr>
          <a:lstStyle/>
          <a:p>
            <a:endParaRPr lang="ja-JP" altLang="en-US" sz="1246"/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sz="quarter" idx="10"/>
          </p:nvPr>
        </p:nvSpPr>
        <p:spPr>
          <a:xfrm>
            <a:off x="188640" y="1260590"/>
            <a:ext cx="6480720" cy="728790"/>
          </a:xfrm>
          <a:prstGeom prst="roundRect">
            <a:avLst>
              <a:gd name="adj" fmla="val 10799"/>
            </a:avLst>
          </a:prstGeom>
          <a:ln>
            <a:solidFill>
              <a:schemeClr val="tx1"/>
            </a:solidFill>
          </a:ln>
        </p:spPr>
        <p:txBody>
          <a:bodyPr tIns="108000" bIns="72000">
            <a:spAutoFit/>
          </a:bodyPr>
          <a:lstStyle>
            <a:lvl1pPr marL="237390" indent="-237390">
              <a:buFont typeface="メイリオ" panose="020B0604030504040204" pitchFamily="50" charset="-128"/>
              <a:buChar char="○"/>
              <a:defRPr sz="969"/>
            </a:lvl1pPr>
          </a:lstStyle>
          <a:p>
            <a:pPr lvl="0"/>
            <a:r>
              <a:rPr kumimoji="1" lang="ja-JP" altLang="en-US" dirty="0"/>
              <a:t>マスター テキストの書式設定</a:t>
            </a:r>
            <a:endParaRPr kumimoji="1" lang="en-US" altLang="ja-JP" dirty="0"/>
          </a:p>
          <a:p>
            <a:pPr lvl="0"/>
            <a:endParaRPr kumimoji="1" lang="en-US" altLang="ja-JP" dirty="0"/>
          </a:p>
          <a:p>
            <a:pPr lvl="0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57244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補足#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148883" y="9522164"/>
            <a:ext cx="1600200" cy="37138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92" b="1">
                <a:solidFill>
                  <a:srgbClr val="4D4D4D"/>
                </a:solidFill>
                <a:latin typeface="+mn-ea"/>
                <a:ea typeface="+mn-ea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8" name="角丸四角形 7"/>
          <p:cNvSpPr/>
          <p:nvPr/>
        </p:nvSpPr>
        <p:spPr bwMode="auto">
          <a:xfrm>
            <a:off x="-755" y="770"/>
            <a:ext cx="6858000" cy="948555"/>
          </a:xfrm>
          <a:prstGeom prst="roundRect">
            <a:avLst>
              <a:gd name="adj" fmla="val 0"/>
            </a:avLst>
          </a:prstGeom>
          <a:solidFill>
            <a:srgbClr val="777777"/>
          </a:solidFill>
          <a:ln>
            <a:noFill/>
          </a:ln>
          <a:effectLst/>
        </p:spPr>
        <p:txBody>
          <a:bodyPr lIns="0" tIns="0" rIns="0" bIns="0" rtlCol="0" anchor="ctr">
            <a:noAutofit/>
          </a:bodyPr>
          <a:lstStyle/>
          <a:p>
            <a:pPr algn="just">
              <a:lnSpc>
                <a:spcPct val="140000"/>
              </a:lnSpc>
              <a:spcBef>
                <a:spcPct val="0"/>
              </a:spcBef>
              <a:spcAft>
                <a:spcPts val="415"/>
              </a:spcAft>
            </a:pPr>
            <a:endParaRPr kumimoji="1" lang="ja-JP" altLang="en-US" sz="1108" dirty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lnSpc>
                <a:spcPct val="110000"/>
              </a:lnSpc>
              <a:defRPr sz="1662" b="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7" name="角丸四角形 6"/>
          <p:cNvSpPr/>
          <p:nvPr userDrawn="1"/>
        </p:nvSpPr>
        <p:spPr bwMode="auto">
          <a:xfrm>
            <a:off x="0" y="2"/>
            <a:ext cx="6858000" cy="948555"/>
          </a:xfrm>
          <a:prstGeom prst="roundRect">
            <a:avLst>
              <a:gd name="adj" fmla="val 0"/>
            </a:avLst>
          </a:prstGeom>
          <a:solidFill>
            <a:schemeClr val="tx2">
              <a:alpha val="80000"/>
            </a:schemeClr>
          </a:solidFill>
          <a:ln>
            <a:noFill/>
          </a:ln>
          <a:effectLst/>
        </p:spPr>
        <p:txBody>
          <a:bodyPr lIns="0" tIns="0" rIns="0" bIns="0" rtlCol="0" anchor="ctr">
            <a:noAutofit/>
          </a:bodyPr>
          <a:lstStyle/>
          <a:p>
            <a:pPr algn="just">
              <a:lnSpc>
                <a:spcPct val="140000"/>
              </a:lnSpc>
              <a:spcBef>
                <a:spcPct val="0"/>
              </a:spcBef>
              <a:spcAft>
                <a:spcPts val="415"/>
              </a:spcAft>
            </a:pPr>
            <a:endParaRPr kumimoji="1" lang="ja-JP" altLang="en-US" sz="1108" dirty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21290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補足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角丸四角形 6"/>
          <p:cNvSpPr/>
          <p:nvPr/>
        </p:nvSpPr>
        <p:spPr bwMode="auto">
          <a:xfrm>
            <a:off x="0" y="0"/>
            <a:ext cx="6862165" cy="9906000"/>
          </a:xfrm>
          <a:prstGeom prst="frame">
            <a:avLst>
              <a:gd name="adj1" fmla="val 1174"/>
            </a:avLst>
          </a:prstGeom>
          <a:solidFill>
            <a:schemeClr val="tx2"/>
          </a:solidFill>
          <a:ln>
            <a:noFill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algn="just">
              <a:lnSpc>
                <a:spcPct val="140000"/>
              </a:lnSpc>
              <a:spcBef>
                <a:spcPct val="0"/>
              </a:spcBef>
              <a:spcAft>
                <a:spcPts val="415"/>
              </a:spcAft>
            </a:pPr>
            <a:endParaRPr lang="ja-JP" altLang="en-US" sz="1108" dirty="0">
              <a:solidFill>
                <a:srgbClr val="4D4D4D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3566" y="584514"/>
            <a:ext cx="6405942" cy="572064"/>
          </a:xfrm>
        </p:spPr>
        <p:txBody>
          <a:bodyPr/>
          <a:lstStyle>
            <a:lvl1pPr algn="ctr">
              <a:lnSpc>
                <a:spcPct val="110000"/>
              </a:lnSpc>
              <a:defRPr b="0">
                <a:solidFill>
                  <a:schemeClr val="tx2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074106" y="9262136"/>
            <a:ext cx="1600200" cy="37138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92" b="1">
                <a:solidFill>
                  <a:schemeClr val="tx1"/>
                </a:solidFill>
                <a:latin typeface="+mn-ea"/>
                <a:ea typeface="+mn-ea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0589570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ブランク（ベース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10000"/>
              </a:lnSpc>
              <a:defRPr b="0">
                <a:solidFill>
                  <a:schemeClr val="tx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148883" y="9522164"/>
            <a:ext cx="1600200" cy="37138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92" b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95146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ブランク（サブカラー｜無彩色）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3">
            <a:extLst>
              <a:ext uri="{FF2B5EF4-FFF2-40B4-BE49-F238E27FC236}">
                <a16:creationId xmlns:a16="http://schemas.microsoft.com/office/drawing/2014/main" id="{679291F2-06DE-4B18-8093-3A036929E7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906000"/>
          </a:xfrm>
          <a:prstGeom prst="roundRect">
            <a:avLst>
              <a:gd name="adj" fmla="val 0"/>
            </a:avLst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 lIns="0" tIns="0" rIns="0" bIns="0" anchor="ctr" anchorCtr="0">
            <a:noAutofit/>
          </a:bodyPr>
          <a:lstStyle/>
          <a:p>
            <a:pPr lvl="0" algn="ctr">
              <a:lnSpc>
                <a:spcPct val="110000"/>
              </a:lnSpc>
              <a:spcBef>
                <a:spcPct val="0"/>
              </a:spcBef>
              <a:spcAft>
                <a:spcPts val="415"/>
              </a:spcAft>
            </a:pPr>
            <a:endParaRPr lang="ja-JP" altLang="en-US" sz="1108" dirty="0">
              <a:solidFill>
                <a:srgbClr val="FFFFFF"/>
              </a:solidFill>
              <a:cs typeface="メイリオ" pitchFamily="50" charset="-128"/>
            </a:endParaRPr>
          </a:p>
        </p:txBody>
      </p:sp>
      <p:sp>
        <p:nvSpPr>
          <p:cNvPr id="7" name="AutoShape 3">
            <a:extLst>
              <a:ext uri="{FF2B5EF4-FFF2-40B4-BE49-F238E27FC236}">
                <a16:creationId xmlns:a16="http://schemas.microsoft.com/office/drawing/2014/main" id="{A2B1BAEE-C037-6C4A-A005-57219A41A5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906000"/>
          </a:xfrm>
          <a:prstGeom prst="roundRect">
            <a:avLst>
              <a:gd name="adj" fmla="val 0"/>
            </a:avLst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 lIns="0" tIns="0" rIns="0" bIns="0" anchor="ctr" anchorCtr="0">
            <a:noAutofit/>
          </a:bodyPr>
          <a:lstStyle/>
          <a:p>
            <a:pPr lvl="0" algn="ctr">
              <a:lnSpc>
                <a:spcPct val="110000"/>
              </a:lnSpc>
              <a:spcBef>
                <a:spcPct val="0"/>
              </a:spcBef>
              <a:spcAft>
                <a:spcPts val="415"/>
              </a:spcAft>
            </a:pPr>
            <a:endParaRPr lang="ja-JP" altLang="en-US" sz="1108" dirty="0">
              <a:solidFill>
                <a:srgbClr val="FFFFFF"/>
              </a:solidFill>
              <a:cs typeface="メイリオ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lnSpc>
                <a:spcPct val="110000"/>
              </a:lnSpc>
              <a:defRPr b="0">
                <a:solidFill>
                  <a:schemeClr val="tx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3"/>
          </p:nvPr>
        </p:nvSpPr>
        <p:spPr bwMode="gray">
          <a:xfrm>
            <a:off x="64011" y="9497384"/>
            <a:ext cx="437778" cy="292153"/>
          </a:xfrm>
          <a:prstGeom prst="rect">
            <a:avLst/>
          </a:prstGeom>
          <a:solidFill>
            <a:srgbClr val="FFFFFF"/>
          </a:solidFill>
        </p:spPr>
        <p:txBody>
          <a:bodyPr lIns="0" tIns="36000" rIns="0" bIns="18000" anchor="ctr" anchorCtr="0"/>
          <a:lstStyle>
            <a:lvl1pPr algn="ctr">
              <a:lnSpc>
                <a:spcPct val="120000"/>
              </a:lnSpc>
              <a:defRPr sz="554">
                <a:solidFill>
                  <a:schemeClr val="tx1"/>
                </a:solidFill>
                <a:latin typeface="+mn-ea"/>
                <a:ea typeface="+mn-ea"/>
                <a:cs typeface="メイリオ" pitchFamily="50" charset="-128"/>
              </a:defRPr>
            </a:lvl1pPr>
          </a:lstStyle>
          <a:p>
            <a:r>
              <a:rPr lang="en-US" altLang="ja-JP"/>
              <a:t>#P20081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 bwMode="gray">
          <a:xfrm>
            <a:off x="5148883" y="9522164"/>
            <a:ext cx="1600200" cy="37138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92" b="1">
                <a:solidFill>
                  <a:schemeClr val="tx1"/>
                </a:solidFill>
                <a:latin typeface="+mn-ea"/>
                <a:ea typeface="+mn-ea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9" name="Rectangle 6"/>
          <p:cNvSpPr>
            <a:spLocks noChangeArrowheads="1"/>
          </p:cNvSpPr>
          <p:nvPr userDrawn="1"/>
        </p:nvSpPr>
        <p:spPr bwMode="gray">
          <a:xfrm>
            <a:off x="0" y="0"/>
            <a:ext cx="6858000" cy="99060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  <a:effectLst/>
        </p:spPr>
        <p:txBody>
          <a:bodyPr lIns="0" tIns="0" rIns="0" bIns="0" anchor="ctr">
            <a:noAutofit/>
          </a:bodyPr>
          <a:lstStyle/>
          <a:p>
            <a:endParaRPr lang="ja-JP" altLang="en-US" sz="1246"/>
          </a:p>
        </p:txBody>
      </p:sp>
    </p:spTree>
    <p:extLst>
      <p:ext uri="{BB962C8B-B14F-4D97-AF65-F5344CB8AC3E}">
        <p14:creationId xmlns:p14="http://schemas.microsoft.com/office/powerpoint/2010/main" val="22832663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88640" y="220474"/>
            <a:ext cx="6480720" cy="572064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071245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71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defTabSz="633039" rtl="0" eaLnBrk="1" latinLnBrk="0" hangingPunct="1">
        <a:lnSpc>
          <a:spcPct val="110000"/>
        </a:lnSpc>
        <a:spcBef>
          <a:spcPct val="0"/>
        </a:spcBef>
        <a:buNone/>
        <a:defRPr kumimoji="1" sz="1662" kern="1200">
          <a:solidFill>
            <a:schemeClr val="tx1"/>
          </a:solidFill>
          <a:latin typeface="+mj-ea"/>
          <a:ea typeface="+mj-ea"/>
          <a:cs typeface="メイリオ" pitchFamily="50" charset="-128"/>
        </a:defRPr>
      </a:lvl1pPr>
    </p:titleStyle>
    <p:bodyStyle>
      <a:lvl1pPr marL="237390" indent="-237390" algn="l" defTabSz="633039" rtl="0" eaLnBrk="1" latinLnBrk="0" hangingPunct="1">
        <a:spcBef>
          <a:spcPct val="20000"/>
        </a:spcBef>
        <a:buFont typeface="Arial" pitchFamily="34" charset="0"/>
        <a:buChar char="•"/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514344" indent="-197825" algn="l" defTabSz="633039" rtl="0" eaLnBrk="1" latinLnBrk="0" hangingPunct="1">
        <a:spcBef>
          <a:spcPct val="20000"/>
        </a:spcBef>
        <a:buFont typeface="Arial" pitchFamily="34" charset="0"/>
        <a:buChar char="–"/>
        <a:defRPr kumimoji="1" sz="1938" kern="1200">
          <a:solidFill>
            <a:schemeClr val="tx1"/>
          </a:solidFill>
          <a:latin typeface="+mn-lt"/>
          <a:ea typeface="+mn-ea"/>
          <a:cs typeface="+mn-cs"/>
        </a:defRPr>
      </a:lvl2pPr>
      <a:lvl3pPr marL="791299" indent="-158260" algn="l" defTabSz="633039" rtl="0" eaLnBrk="1" latinLnBrk="0" hangingPunct="1">
        <a:spcBef>
          <a:spcPct val="20000"/>
        </a:spcBef>
        <a:buFont typeface="Arial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107818" indent="-158260" algn="l" defTabSz="633039" rtl="0" eaLnBrk="1" latinLnBrk="0" hangingPunct="1">
        <a:spcBef>
          <a:spcPct val="20000"/>
        </a:spcBef>
        <a:buFont typeface="Arial" pitchFamily="34" charset="0"/>
        <a:buChar char="–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4pPr>
      <a:lvl5pPr marL="1424338" indent="-158260" algn="l" defTabSz="633039" rtl="0" eaLnBrk="1" latinLnBrk="0" hangingPunct="1">
        <a:spcBef>
          <a:spcPct val="20000"/>
        </a:spcBef>
        <a:buFont typeface="Arial" pitchFamily="34" charset="0"/>
        <a:buChar char="»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5pPr>
      <a:lvl6pPr marL="1740858" indent="-158260" algn="l" defTabSz="633039" rtl="0" eaLnBrk="1" latinLnBrk="0" hangingPunct="1">
        <a:spcBef>
          <a:spcPct val="20000"/>
        </a:spcBef>
        <a:buFont typeface="Arial" pitchFamily="34" charset="0"/>
        <a:buChar char="•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6pPr>
      <a:lvl7pPr marL="2057377" indent="-158260" algn="l" defTabSz="633039" rtl="0" eaLnBrk="1" latinLnBrk="0" hangingPunct="1">
        <a:spcBef>
          <a:spcPct val="20000"/>
        </a:spcBef>
        <a:buFont typeface="Arial" pitchFamily="34" charset="0"/>
        <a:buChar char="•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7pPr>
      <a:lvl8pPr marL="2373897" indent="-158260" algn="l" defTabSz="633039" rtl="0" eaLnBrk="1" latinLnBrk="0" hangingPunct="1">
        <a:spcBef>
          <a:spcPct val="20000"/>
        </a:spcBef>
        <a:buFont typeface="Arial" pitchFamily="34" charset="0"/>
        <a:buChar char="•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8pPr>
      <a:lvl9pPr marL="2690416" indent="-158260" algn="l" defTabSz="633039" rtl="0" eaLnBrk="1" latinLnBrk="0" hangingPunct="1">
        <a:spcBef>
          <a:spcPct val="20000"/>
        </a:spcBef>
        <a:buFont typeface="Arial" pitchFamily="34" charset="0"/>
        <a:buChar char="•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1pPr>
      <a:lvl2pPr marL="316520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2pPr>
      <a:lvl3pPr marL="633039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3pPr>
      <a:lvl4pPr marL="949559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266078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582598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1899117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215637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532156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3120" userDrawn="1">
          <p15:clr>
            <a:srgbClr val="F26B43"/>
          </p15:clr>
        </p15:guide>
        <p15:guide id="1" pos="2160" userDrawn="1">
          <p15:clr>
            <a:srgbClr val="F26B43"/>
          </p15:clr>
        </p15:guide>
        <p15:guide id="2" pos="2035" userDrawn="1">
          <p15:clr>
            <a:srgbClr val="F26B43"/>
          </p15:clr>
        </p15:guide>
        <p15:guide id="3" pos="2285" userDrawn="1">
          <p15:clr>
            <a:srgbClr val="F26B43"/>
          </p15:clr>
        </p15:guide>
        <p15:guide id="4" orient="horz" pos="1712" userDrawn="1">
          <p15:clr>
            <a:srgbClr val="F26B43"/>
          </p15:clr>
        </p15:guide>
        <p15:guide id="5" orient="horz" pos="4528" userDrawn="1">
          <p15:clr>
            <a:srgbClr val="F26B43"/>
          </p15:clr>
        </p15:guide>
        <p15:guide id="6" orient="horz" pos="5642" userDrawn="1">
          <p15:clr>
            <a:srgbClr val="F26B43"/>
          </p15:clr>
        </p15:guide>
        <p15:guide id="7" orient="horz" pos="598" userDrawn="1">
          <p15:clr>
            <a:srgbClr val="F26B43"/>
          </p15:clr>
        </p15:guide>
        <p15:guide id="8" pos="1485" userDrawn="1">
          <p15:clr>
            <a:srgbClr val="F26B43"/>
          </p15:clr>
        </p15:guide>
        <p15:guide id="9" pos="2835" userDrawn="1">
          <p15:clr>
            <a:srgbClr val="F26B43"/>
          </p15:clr>
        </p15:guide>
        <p15:guide id="10" pos="3966" userDrawn="1">
          <p15:clr>
            <a:srgbClr val="F26B43"/>
          </p15:clr>
        </p15:guide>
        <p15:guide id="11" pos="354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330200"/>
            <a:ext cx="1485900" cy="9589129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15316" y="411"/>
            <a:ext cx="1464204" cy="9898732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62" name="Rectangle 61"/>
          <p:cNvSpPr/>
          <p:nvPr/>
        </p:nvSpPr>
        <p:spPr>
          <a:xfrm>
            <a:off x="0" y="0"/>
            <a:ext cx="137160" cy="9906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ja-JP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8900" y="901492"/>
            <a:ext cx="4941900" cy="185017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3081867"/>
            <a:ext cx="4943989" cy="561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29300" y="8861796"/>
            <a:ext cx="574785" cy="534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FFFB4-400D-1240-AB24-6F86C96D4DFB}" type="datetimeFigureOut">
              <a:rPr lang="en-US" dirty="0"/>
              <a:t>3/12/2026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6811" y="8862836"/>
            <a:ext cx="4287366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83421" y="1137909"/>
            <a:ext cx="438734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6617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  <p:sldLayoutId id="2147484020" r:id="rId12"/>
    <p:sldLayoutId id="2147484021" r:id="rId13"/>
    <p:sldLayoutId id="2147484022" r:id="rId14"/>
    <p:sldLayoutId id="2147484023" r:id="rId15"/>
    <p:sldLayoutId id="2147484024" r:id="rId16"/>
    <p:sldLayoutId id="2147484025" r:id="rId17"/>
  </p:sldLayoutIdLst>
  <p:hf hdr="0" ftr="0" dt="0"/>
  <p:txStyles>
    <p:titleStyle>
      <a:lvl1pPr algn="l" defTabSz="342900" rtl="0" eaLnBrk="1" latinLnBrk="0" hangingPunct="1">
        <a:spcBef>
          <a:spcPct val="0"/>
        </a:spcBef>
        <a:buNone/>
        <a:defRPr kumimoji="1"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20" userDrawn="1">
          <p15:clr>
            <a:srgbClr val="F26B43"/>
          </p15:clr>
        </p15:guide>
        <p15:guide id="2" pos="2160" userDrawn="1">
          <p15:clr>
            <a:srgbClr val="F26B43"/>
          </p15:clr>
        </p15:guide>
        <p15:guide id="3" pos="2035" userDrawn="1">
          <p15:clr>
            <a:srgbClr val="F26B43"/>
          </p15:clr>
        </p15:guide>
        <p15:guide id="4" pos="2285" userDrawn="1">
          <p15:clr>
            <a:srgbClr val="F26B43"/>
          </p15:clr>
        </p15:guide>
        <p15:guide id="5" orient="horz" pos="1712" userDrawn="1">
          <p15:clr>
            <a:srgbClr val="F26B43"/>
          </p15:clr>
        </p15:guide>
        <p15:guide id="6" orient="horz" pos="4528" userDrawn="1">
          <p15:clr>
            <a:srgbClr val="F26B43"/>
          </p15:clr>
        </p15:guide>
        <p15:guide id="7" orient="horz" pos="5642" userDrawn="1">
          <p15:clr>
            <a:srgbClr val="F26B43"/>
          </p15:clr>
        </p15:guide>
        <p15:guide id="8" orient="horz" pos="598" userDrawn="1">
          <p15:clr>
            <a:srgbClr val="F26B43"/>
          </p15:clr>
        </p15:guide>
        <p15:guide id="9" pos="1485" userDrawn="1">
          <p15:clr>
            <a:srgbClr val="F26B43"/>
          </p15:clr>
        </p15:guide>
        <p15:guide id="10" pos="2835" userDrawn="1">
          <p15:clr>
            <a:srgbClr val="F26B43"/>
          </p15:clr>
        </p15:guide>
        <p15:guide id="11" pos="3966" userDrawn="1">
          <p15:clr>
            <a:srgbClr val="F26B43"/>
          </p15:clr>
        </p15:guide>
        <p15:guide id="12" pos="35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 18">
            <a:extLst>
              <a:ext uri="{FF2B5EF4-FFF2-40B4-BE49-F238E27FC236}">
                <a16:creationId xmlns:a16="http://schemas.microsoft.com/office/drawing/2014/main" id="{2A295ACC-F3EE-46FD-8660-AD888EEBB155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3560181" y="9474224"/>
            <a:ext cx="376190" cy="324000"/>
          </a:xfrm>
          <a:custGeom>
            <a:avLst/>
            <a:gdLst>
              <a:gd name="T0" fmla="*/ 828 w 1074"/>
              <a:gd name="T1" fmla="*/ 828 h 925"/>
              <a:gd name="T2" fmla="*/ 781 w 1074"/>
              <a:gd name="T3" fmla="*/ 921 h 925"/>
              <a:gd name="T4" fmla="*/ 688 w 1074"/>
              <a:gd name="T5" fmla="*/ 876 h 925"/>
              <a:gd name="T6" fmla="*/ 736 w 1074"/>
              <a:gd name="T7" fmla="*/ 783 h 925"/>
              <a:gd name="T8" fmla="*/ 596 w 1074"/>
              <a:gd name="T9" fmla="*/ 809 h 925"/>
              <a:gd name="T10" fmla="*/ 579 w 1074"/>
              <a:gd name="T11" fmla="*/ 911 h 925"/>
              <a:gd name="T12" fmla="*/ 476 w 1074"/>
              <a:gd name="T13" fmla="*/ 896 h 925"/>
              <a:gd name="T14" fmla="*/ 494 w 1074"/>
              <a:gd name="T15" fmla="*/ 792 h 925"/>
              <a:gd name="T16" fmla="*/ 357 w 1074"/>
              <a:gd name="T17" fmla="*/ 792 h 925"/>
              <a:gd name="T18" fmla="*/ 372 w 1074"/>
              <a:gd name="T19" fmla="*/ 896 h 925"/>
              <a:gd name="T20" fmla="*/ 270 w 1074"/>
              <a:gd name="T21" fmla="*/ 911 h 925"/>
              <a:gd name="T22" fmla="*/ 255 w 1074"/>
              <a:gd name="T23" fmla="*/ 809 h 925"/>
              <a:gd name="T24" fmla="*/ 781 w 1074"/>
              <a:gd name="T25" fmla="*/ 560 h 925"/>
              <a:gd name="T26" fmla="*/ 828 w 1074"/>
              <a:gd name="T27" fmla="*/ 652 h 925"/>
              <a:gd name="T28" fmla="*/ 736 w 1074"/>
              <a:gd name="T29" fmla="*/ 700 h 925"/>
              <a:gd name="T30" fmla="*/ 688 w 1074"/>
              <a:gd name="T31" fmla="*/ 607 h 925"/>
              <a:gd name="T32" fmla="*/ 535 w 1074"/>
              <a:gd name="T33" fmla="*/ 556 h 925"/>
              <a:gd name="T34" fmla="*/ 609 w 1074"/>
              <a:gd name="T35" fmla="*/ 630 h 925"/>
              <a:gd name="T36" fmla="*/ 535 w 1074"/>
              <a:gd name="T37" fmla="*/ 703 h 925"/>
              <a:gd name="T38" fmla="*/ 463 w 1074"/>
              <a:gd name="T39" fmla="*/ 630 h 925"/>
              <a:gd name="T40" fmla="*/ 535 w 1074"/>
              <a:gd name="T41" fmla="*/ 556 h 925"/>
              <a:gd name="T42" fmla="*/ 384 w 1074"/>
              <a:gd name="T43" fmla="*/ 607 h 925"/>
              <a:gd name="T44" fmla="*/ 337 w 1074"/>
              <a:gd name="T45" fmla="*/ 700 h 925"/>
              <a:gd name="T46" fmla="*/ 244 w 1074"/>
              <a:gd name="T47" fmla="*/ 652 h 925"/>
              <a:gd name="T48" fmla="*/ 291 w 1074"/>
              <a:gd name="T49" fmla="*/ 560 h 925"/>
              <a:gd name="T50" fmla="*/ 817 w 1074"/>
              <a:gd name="T51" fmla="*/ 365 h 925"/>
              <a:gd name="T52" fmla="*/ 802 w 1074"/>
              <a:gd name="T53" fmla="*/ 467 h 925"/>
              <a:gd name="T54" fmla="*/ 700 w 1074"/>
              <a:gd name="T55" fmla="*/ 450 h 925"/>
              <a:gd name="T56" fmla="*/ 715 w 1074"/>
              <a:gd name="T57" fmla="*/ 348 h 925"/>
              <a:gd name="T58" fmla="*/ 579 w 1074"/>
              <a:gd name="T59" fmla="*/ 348 h 925"/>
              <a:gd name="T60" fmla="*/ 596 w 1074"/>
              <a:gd name="T61" fmla="*/ 450 h 925"/>
              <a:gd name="T62" fmla="*/ 494 w 1074"/>
              <a:gd name="T63" fmla="*/ 467 h 925"/>
              <a:gd name="T64" fmla="*/ 476 w 1074"/>
              <a:gd name="T65" fmla="*/ 365 h 925"/>
              <a:gd name="T66" fmla="*/ 337 w 1074"/>
              <a:gd name="T67" fmla="*/ 338 h 925"/>
              <a:gd name="T68" fmla="*/ 384 w 1074"/>
              <a:gd name="T69" fmla="*/ 431 h 925"/>
              <a:gd name="T70" fmla="*/ 291 w 1074"/>
              <a:gd name="T71" fmla="*/ 476 h 925"/>
              <a:gd name="T72" fmla="*/ 244 w 1074"/>
              <a:gd name="T73" fmla="*/ 384 h 925"/>
              <a:gd name="T74" fmla="*/ 531 w 1074"/>
              <a:gd name="T75" fmla="*/ 0 h 925"/>
              <a:gd name="T76" fmla="*/ 792 w 1074"/>
              <a:gd name="T77" fmla="*/ 21 h 925"/>
              <a:gd name="T78" fmla="*/ 928 w 1074"/>
              <a:gd name="T79" fmla="*/ 64 h 925"/>
              <a:gd name="T80" fmla="*/ 1061 w 1074"/>
              <a:gd name="T81" fmla="*/ 149 h 925"/>
              <a:gd name="T82" fmla="*/ 1066 w 1074"/>
              <a:gd name="T83" fmla="*/ 234 h 925"/>
              <a:gd name="T84" fmla="*/ 762 w 1074"/>
              <a:gd name="T85" fmla="*/ 198 h 925"/>
              <a:gd name="T86" fmla="*/ 792 w 1074"/>
              <a:gd name="T87" fmla="*/ 140 h 925"/>
              <a:gd name="T88" fmla="*/ 788 w 1074"/>
              <a:gd name="T89" fmla="*/ 134 h 925"/>
              <a:gd name="T90" fmla="*/ 626 w 1074"/>
              <a:gd name="T91" fmla="*/ 79 h 925"/>
              <a:gd name="T92" fmla="*/ 531 w 1074"/>
              <a:gd name="T93" fmla="*/ 74 h 925"/>
              <a:gd name="T94" fmla="*/ 354 w 1074"/>
              <a:gd name="T95" fmla="*/ 104 h 925"/>
              <a:gd name="T96" fmla="*/ 291 w 1074"/>
              <a:gd name="T97" fmla="*/ 128 h 925"/>
              <a:gd name="T98" fmla="*/ 286 w 1074"/>
              <a:gd name="T99" fmla="*/ 134 h 925"/>
              <a:gd name="T100" fmla="*/ 308 w 1074"/>
              <a:gd name="T101" fmla="*/ 180 h 925"/>
              <a:gd name="T102" fmla="*/ 11 w 1074"/>
              <a:gd name="T103" fmla="*/ 246 h 925"/>
              <a:gd name="T104" fmla="*/ 0 w 1074"/>
              <a:gd name="T105" fmla="*/ 187 h 925"/>
              <a:gd name="T106" fmla="*/ 134 w 1074"/>
              <a:gd name="T107" fmla="*/ 70 h 925"/>
              <a:gd name="T108" fmla="*/ 244 w 1074"/>
              <a:gd name="T109" fmla="*/ 36 h 925"/>
              <a:gd name="T110" fmla="*/ 531 w 1074"/>
              <a:gd name="T111" fmla="*/ 0 h 9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1074" h="925">
                <a:moveTo>
                  <a:pt x="758" y="779"/>
                </a:moveTo>
                <a:lnTo>
                  <a:pt x="781" y="783"/>
                </a:lnTo>
                <a:lnTo>
                  <a:pt x="802" y="792"/>
                </a:lnTo>
                <a:lnTo>
                  <a:pt x="817" y="809"/>
                </a:lnTo>
                <a:lnTo>
                  <a:pt x="828" y="828"/>
                </a:lnTo>
                <a:lnTo>
                  <a:pt x="832" y="853"/>
                </a:lnTo>
                <a:lnTo>
                  <a:pt x="828" y="876"/>
                </a:lnTo>
                <a:lnTo>
                  <a:pt x="817" y="896"/>
                </a:lnTo>
                <a:lnTo>
                  <a:pt x="802" y="911"/>
                </a:lnTo>
                <a:lnTo>
                  <a:pt x="781" y="921"/>
                </a:lnTo>
                <a:lnTo>
                  <a:pt x="758" y="925"/>
                </a:lnTo>
                <a:lnTo>
                  <a:pt x="736" y="921"/>
                </a:lnTo>
                <a:lnTo>
                  <a:pt x="715" y="911"/>
                </a:lnTo>
                <a:lnTo>
                  <a:pt x="700" y="896"/>
                </a:lnTo>
                <a:lnTo>
                  <a:pt x="688" y="876"/>
                </a:lnTo>
                <a:lnTo>
                  <a:pt x="684" y="853"/>
                </a:lnTo>
                <a:lnTo>
                  <a:pt x="688" y="828"/>
                </a:lnTo>
                <a:lnTo>
                  <a:pt x="700" y="809"/>
                </a:lnTo>
                <a:lnTo>
                  <a:pt x="715" y="792"/>
                </a:lnTo>
                <a:lnTo>
                  <a:pt x="736" y="783"/>
                </a:lnTo>
                <a:lnTo>
                  <a:pt x="758" y="779"/>
                </a:lnTo>
                <a:close/>
                <a:moveTo>
                  <a:pt x="535" y="779"/>
                </a:moveTo>
                <a:lnTo>
                  <a:pt x="560" y="783"/>
                </a:lnTo>
                <a:lnTo>
                  <a:pt x="579" y="792"/>
                </a:lnTo>
                <a:lnTo>
                  <a:pt x="596" y="809"/>
                </a:lnTo>
                <a:lnTo>
                  <a:pt x="605" y="828"/>
                </a:lnTo>
                <a:lnTo>
                  <a:pt x="609" y="853"/>
                </a:lnTo>
                <a:lnTo>
                  <a:pt x="605" y="876"/>
                </a:lnTo>
                <a:lnTo>
                  <a:pt x="596" y="896"/>
                </a:lnTo>
                <a:lnTo>
                  <a:pt x="579" y="911"/>
                </a:lnTo>
                <a:lnTo>
                  <a:pt x="560" y="921"/>
                </a:lnTo>
                <a:lnTo>
                  <a:pt x="535" y="925"/>
                </a:lnTo>
                <a:lnTo>
                  <a:pt x="512" y="921"/>
                </a:lnTo>
                <a:lnTo>
                  <a:pt x="494" y="911"/>
                </a:lnTo>
                <a:lnTo>
                  <a:pt x="476" y="896"/>
                </a:lnTo>
                <a:lnTo>
                  <a:pt x="467" y="876"/>
                </a:lnTo>
                <a:lnTo>
                  <a:pt x="463" y="853"/>
                </a:lnTo>
                <a:lnTo>
                  <a:pt x="467" y="828"/>
                </a:lnTo>
                <a:lnTo>
                  <a:pt x="476" y="809"/>
                </a:lnTo>
                <a:lnTo>
                  <a:pt x="494" y="792"/>
                </a:lnTo>
                <a:lnTo>
                  <a:pt x="512" y="783"/>
                </a:lnTo>
                <a:lnTo>
                  <a:pt x="535" y="779"/>
                </a:lnTo>
                <a:close/>
                <a:moveTo>
                  <a:pt x="314" y="779"/>
                </a:moveTo>
                <a:lnTo>
                  <a:pt x="337" y="783"/>
                </a:lnTo>
                <a:lnTo>
                  <a:pt x="357" y="792"/>
                </a:lnTo>
                <a:lnTo>
                  <a:pt x="372" y="809"/>
                </a:lnTo>
                <a:lnTo>
                  <a:pt x="384" y="828"/>
                </a:lnTo>
                <a:lnTo>
                  <a:pt x="388" y="853"/>
                </a:lnTo>
                <a:lnTo>
                  <a:pt x="384" y="876"/>
                </a:lnTo>
                <a:lnTo>
                  <a:pt x="372" y="896"/>
                </a:lnTo>
                <a:lnTo>
                  <a:pt x="357" y="911"/>
                </a:lnTo>
                <a:lnTo>
                  <a:pt x="337" y="921"/>
                </a:lnTo>
                <a:lnTo>
                  <a:pt x="314" y="925"/>
                </a:lnTo>
                <a:lnTo>
                  <a:pt x="291" y="921"/>
                </a:lnTo>
                <a:lnTo>
                  <a:pt x="270" y="911"/>
                </a:lnTo>
                <a:lnTo>
                  <a:pt x="255" y="896"/>
                </a:lnTo>
                <a:lnTo>
                  <a:pt x="244" y="876"/>
                </a:lnTo>
                <a:lnTo>
                  <a:pt x="240" y="853"/>
                </a:lnTo>
                <a:lnTo>
                  <a:pt x="244" y="828"/>
                </a:lnTo>
                <a:lnTo>
                  <a:pt x="255" y="809"/>
                </a:lnTo>
                <a:lnTo>
                  <a:pt x="270" y="792"/>
                </a:lnTo>
                <a:lnTo>
                  <a:pt x="291" y="783"/>
                </a:lnTo>
                <a:lnTo>
                  <a:pt x="314" y="779"/>
                </a:lnTo>
                <a:close/>
                <a:moveTo>
                  <a:pt x="758" y="556"/>
                </a:moveTo>
                <a:lnTo>
                  <a:pt x="781" y="560"/>
                </a:lnTo>
                <a:lnTo>
                  <a:pt x="802" y="571"/>
                </a:lnTo>
                <a:lnTo>
                  <a:pt x="817" y="586"/>
                </a:lnTo>
                <a:lnTo>
                  <a:pt x="828" y="607"/>
                </a:lnTo>
                <a:lnTo>
                  <a:pt x="832" y="630"/>
                </a:lnTo>
                <a:lnTo>
                  <a:pt x="828" y="652"/>
                </a:lnTo>
                <a:lnTo>
                  <a:pt x="817" y="673"/>
                </a:lnTo>
                <a:lnTo>
                  <a:pt x="802" y="688"/>
                </a:lnTo>
                <a:lnTo>
                  <a:pt x="781" y="700"/>
                </a:lnTo>
                <a:lnTo>
                  <a:pt x="758" y="703"/>
                </a:lnTo>
                <a:lnTo>
                  <a:pt x="736" y="700"/>
                </a:lnTo>
                <a:lnTo>
                  <a:pt x="715" y="688"/>
                </a:lnTo>
                <a:lnTo>
                  <a:pt x="700" y="673"/>
                </a:lnTo>
                <a:lnTo>
                  <a:pt x="688" y="652"/>
                </a:lnTo>
                <a:lnTo>
                  <a:pt x="684" y="630"/>
                </a:lnTo>
                <a:lnTo>
                  <a:pt x="688" y="607"/>
                </a:lnTo>
                <a:lnTo>
                  <a:pt x="700" y="586"/>
                </a:lnTo>
                <a:lnTo>
                  <a:pt x="715" y="571"/>
                </a:lnTo>
                <a:lnTo>
                  <a:pt x="736" y="560"/>
                </a:lnTo>
                <a:lnTo>
                  <a:pt x="758" y="556"/>
                </a:lnTo>
                <a:close/>
                <a:moveTo>
                  <a:pt x="535" y="556"/>
                </a:moveTo>
                <a:lnTo>
                  <a:pt x="560" y="560"/>
                </a:lnTo>
                <a:lnTo>
                  <a:pt x="579" y="571"/>
                </a:lnTo>
                <a:lnTo>
                  <a:pt x="596" y="586"/>
                </a:lnTo>
                <a:lnTo>
                  <a:pt x="605" y="607"/>
                </a:lnTo>
                <a:lnTo>
                  <a:pt x="609" y="630"/>
                </a:lnTo>
                <a:lnTo>
                  <a:pt x="605" y="652"/>
                </a:lnTo>
                <a:lnTo>
                  <a:pt x="596" y="673"/>
                </a:lnTo>
                <a:lnTo>
                  <a:pt x="579" y="688"/>
                </a:lnTo>
                <a:lnTo>
                  <a:pt x="560" y="700"/>
                </a:lnTo>
                <a:lnTo>
                  <a:pt x="535" y="703"/>
                </a:lnTo>
                <a:lnTo>
                  <a:pt x="512" y="700"/>
                </a:lnTo>
                <a:lnTo>
                  <a:pt x="494" y="688"/>
                </a:lnTo>
                <a:lnTo>
                  <a:pt x="476" y="673"/>
                </a:lnTo>
                <a:lnTo>
                  <a:pt x="467" y="652"/>
                </a:lnTo>
                <a:lnTo>
                  <a:pt x="463" y="630"/>
                </a:lnTo>
                <a:lnTo>
                  <a:pt x="467" y="607"/>
                </a:lnTo>
                <a:lnTo>
                  <a:pt x="476" y="586"/>
                </a:lnTo>
                <a:lnTo>
                  <a:pt x="494" y="571"/>
                </a:lnTo>
                <a:lnTo>
                  <a:pt x="512" y="560"/>
                </a:lnTo>
                <a:lnTo>
                  <a:pt x="535" y="556"/>
                </a:lnTo>
                <a:close/>
                <a:moveTo>
                  <a:pt x="314" y="556"/>
                </a:moveTo>
                <a:lnTo>
                  <a:pt x="337" y="560"/>
                </a:lnTo>
                <a:lnTo>
                  <a:pt x="357" y="571"/>
                </a:lnTo>
                <a:lnTo>
                  <a:pt x="372" y="586"/>
                </a:lnTo>
                <a:lnTo>
                  <a:pt x="384" y="607"/>
                </a:lnTo>
                <a:lnTo>
                  <a:pt x="388" y="630"/>
                </a:lnTo>
                <a:lnTo>
                  <a:pt x="384" y="652"/>
                </a:lnTo>
                <a:lnTo>
                  <a:pt x="372" y="673"/>
                </a:lnTo>
                <a:lnTo>
                  <a:pt x="357" y="688"/>
                </a:lnTo>
                <a:lnTo>
                  <a:pt x="337" y="700"/>
                </a:lnTo>
                <a:lnTo>
                  <a:pt x="314" y="703"/>
                </a:lnTo>
                <a:lnTo>
                  <a:pt x="291" y="700"/>
                </a:lnTo>
                <a:lnTo>
                  <a:pt x="270" y="688"/>
                </a:lnTo>
                <a:lnTo>
                  <a:pt x="255" y="673"/>
                </a:lnTo>
                <a:lnTo>
                  <a:pt x="244" y="652"/>
                </a:lnTo>
                <a:lnTo>
                  <a:pt x="240" y="630"/>
                </a:lnTo>
                <a:lnTo>
                  <a:pt x="244" y="607"/>
                </a:lnTo>
                <a:lnTo>
                  <a:pt x="255" y="586"/>
                </a:lnTo>
                <a:lnTo>
                  <a:pt x="270" y="571"/>
                </a:lnTo>
                <a:lnTo>
                  <a:pt x="291" y="560"/>
                </a:lnTo>
                <a:lnTo>
                  <a:pt x="314" y="556"/>
                </a:lnTo>
                <a:close/>
                <a:moveTo>
                  <a:pt x="758" y="335"/>
                </a:moveTo>
                <a:lnTo>
                  <a:pt x="781" y="338"/>
                </a:lnTo>
                <a:lnTo>
                  <a:pt x="802" y="348"/>
                </a:lnTo>
                <a:lnTo>
                  <a:pt x="817" y="365"/>
                </a:lnTo>
                <a:lnTo>
                  <a:pt x="828" y="384"/>
                </a:lnTo>
                <a:lnTo>
                  <a:pt x="832" y="406"/>
                </a:lnTo>
                <a:lnTo>
                  <a:pt x="828" y="431"/>
                </a:lnTo>
                <a:lnTo>
                  <a:pt x="817" y="450"/>
                </a:lnTo>
                <a:lnTo>
                  <a:pt x="802" y="467"/>
                </a:lnTo>
                <a:lnTo>
                  <a:pt x="781" y="476"/>
                </a:lnTo>
                <a:lnTo>
                  <a:pt x="758" y="480"/>
                </a:lnTo>
                <a:lnTo>
                  <a:pt x="736" y="476"/>
                </a:lnTo>
                <a:lnTo>
                  <a:pt x="715" y="467"/>
                </a:lnTo>
                <a:lnTo>
                  <a:pt x="700" y="450"/>
                </a:lnTo>
                <a:lnTo>
                  <a:pt x="688" y="431"/>
                </a:lnTo>
                <a:lnTo>
                  <a:pt x="684" y="406"/>
                </a:lnTo>
                <a:lnTo>
                  <a:pt x="688" y="384"/>
                </a:lnTo>
                <a:lnTo>
                  <a:pt x="700" y="365"/>
                </a:lnTo>
                <a:lnTo>
                  <a:pt x="715" y="348"/>
                </a:lnTo>
                <a:lnTo>
                  <a:pt x="736" y="338"/>
                </a:lnTo>
                <a:lnTo>
                  <a:pt x="758" y="335"/>
                </a:lnTo>
                <a:close/>
                <a:moveTo>
                  <a:pt x="535" y="335"/>
                </a:moveTo>
                <a:lnTo>
                  <a:pt x="560" y="338"/>
                </a:lnTo>
                <a:lnTo>
                  <a:pt x="579" y="348"/>
                </a:lnTo>
                <a:lnTo>
                  <a:pt x="596" y="365"/>
                </a:lnTo>
                <a:lnTo>
                  <a:pt x="605" y="384"/>
                </a:lnTo>
                <a:lnTo>
                  <a:pt x="609" y="406"/>
                </a:lnTo>
                <a:lnTo>
                  <a:pt x="605" y="431"/>
                </a:lnTo>
                <a:lnTo>
                  <a:pt x="596" y="450"/>
                </a:lnTo>
                <a:lnTo>
                  <a:pt x="579" y="467"/>
                </a:lnTo>
                <a:lnTo>
                  <a:pt x="560" y="476"/>
                </a:lnTo>
                <a:lnTo>
                  <a:pt x="535" y="480"/>
                </a:lnTo>
                <a:lnTo>
                  <a:pt x="512" y="476"/>
                </a:lnTo>
                <a:lnTo>
                  <a:pt x="494" y="467"/>
                </a:lnTo>
                <a:lnTo>
                  <a:pt x="476" y="450"/>
                </a:lnTo>
                <a:lnTo>
                  <a:pt x="467" y="431"/>
                </a:lnTo>
                <a:lnTo>
                  <a:pt x="463" y="406"/>
                </a:lnTo>
                <a:lnTo>
                  <a:pt x="467" y="384"/>
                </a:lnTo>
                <a:lnTo>
                  <a:pt x="476" y="365"/>
                </a:lnTo>
                <a:lnTo>
                  <a:pt x="494" y="348"/>
                </a:lnTo>
                <a:lnTo>
                  <a:pt x="512" y="338"/>
                </a:lnTo>
                <a:lnTo>
                  <a:pt x="535" y="335"/>
                </a:lnTo>
                <a:close/>
                <a:moveTo>
                  <a:pt x="314" y="335"/>
                </a:moveTo>
                <a:lnTo>
                  <a:pt x="337" y="338"/>
                </a:lnTo>
                <a:lnTo>
                  <a:pt x="357" y="348"/>
                </a:lnTo>
                <a:lnTo>
                  <a:pt x="372" y="365"/>
                </a:lnTo>
                <a:lnTo>
                  <a:pt x="384" y="384"/>
                </a:lnTo>
                <a:lnTo>
                  <a:pt x="388" y="406"/>
                </a:lnTo>
                <a:lnTo>
                  <a:pt x="384" y="431"/>
                </a:lnTo>
                <a:lnTo>
                  <a:pt x="372" y="450"/>
                </a:lnTo>
                <a:lnTo>
                  <a:pt x="357" y="467"/>
                </a:lnTo>
                <a:lnTo>
                  <a:pt x="337" y="476"/>
                </a:lnTo>
                <a:lnTo>
                  <a:pt x="314" y="480"/>
                </a:lnTo>
                <a:lnTo>
                  <a:pt x="291" y="476"/>
                </a:lnTo>
                <a:lnTo>
                  <a:pt x="270" y="467"/>
                </a:lnTo>
                <a:lnTo>
                  <a:pt x="255" y="450"/>
                </a:lnTo>
                <a:lnTo>
                  <a:pt x="244" y="431"/>
                </a:lnTo>
                <a:lnTo>
                  <a:pt x="240" y="406"/>
                </a:lnTo>
                <a:lnTo>
                  <a:pt x="244" y="384"/>
                </a:lnTo>
                <a:lnTo>
                  <a:pt x="255" y="365"/>
                </a:lnTo>
                <a:lnTo>
                  <a:pt x="270" y="348"/>
                </a:lnTo>
                <a:lnTo>
                  <a:pt x="291" y="338"/>
                </a:lnTo>
                <a:lnTo>
                  <a:pt x="314" y="335"/>
                </a:lnTo>
                <a:close/>
                <a:moveTo>
                  <a:pt x="531" y="0"/>
                </a:moveTo>
                <a:lnTo>
                  <a:pt x="539" y="0"/>
                </a:lnTo>
                <a:lnTo>
                  <a:pt x="616" y="2"/>
                </a:lnTo>
                <a:lnTo>
                  <a:pt x="684" y="7"/>
                </a:lnTo>
                <a:lnTo>
                  <a:pt x="743" y="13"/>
                </a:lnTo>
                <a:lnTo>
                  <a:pt x="792" y="21"/>
                </a:lnTo>
                <a:lnTo>
                  <a:pt x="834" y="30"/>
                </a:lnTo>
                <a:lnTo>
                  <a:pt x="868" y="40"/>
                </a:lnTo>
                <a:lnTo>
                  <a:pt x="894" y="49"/>
                </a:lnTo>
                <a:lnTo>
                  <a:pt x="915" y="58"/>
                </a:lnTo>
                <a:lnTo>
                  <a:pt x="928" y="64"/>
                </a:lnTo>
                <a:lnTo>
                  <a:pt x="938" y="68"/>
                </a:lnTo>
                <a:lnTo>
                  <a:pt x="940" y="70"/>
                </a:lnTo>
                <a:lnTo>
                  <a:pt x="1017" y="111"/>
                </a:lnTo>
                <a:lnTo>
                  <a:pt x="1044" y="130"/>
                </a:lnTo>
                <a:lnTo>
                  <a:pt x="1061" y="149"/>
                </a:lnTo>
                <a:lnTo>
                  <a:pt x="1070" y="168"/>
                </a:lnTo>
                <a:lnTo>
                  <a:pt x="1074" y="187"/>
                </a:lnTo>
                <a:lnTo>
                  <a:pt x="1074" y="206"/>
                </a:lnTo>
                <a:lnTo>
                  <a:pt x="1072" y="221"/>
                </a:lnTo>
                <a:lnTo>
                  <a:pt x="1066" y="234"/>
                </a:lnTo>
                <a:lnTo>
                  <a:pt x="1063" y="242"/>
                </a:lnTo>
                <a:lnTo>
                  <a:pt x="1063" y="246"/>
                </a:lnTo>
                <a:lnTo>
                  <a:pt x="1014" y="336"/>
                </a:lnTo>
                <a:lnTo>
                  <a:pt x="758" y="202"/>
                </a:lnTo>
                <a:lnTo>
                  <a:pt x="762" y="198"/>
                </a:lnTo>
                <a:lnTo>
                  <a:pt x="766" y="191"/>
                </a:lnTo>
                <a:lnTo>
                  <a:pt x="773" y="178"/>
                </a:lnTo>
                <a:lnTo>
                  <a:pt x="783" y="162"/>
                </a:lnTo>
                <a:lnTo>
                  <a:pt x="790" y="144"/>
                </a:lnTo>
                <a:lnTo>
                  <a:pt x="792" y="140"/>
                </a:lnTo>
                <a:lnTo>
                  <a:pt x="794" y="138"/>
                </a:lnTo>
                <a:lnTo>
                  <a:pt x="794" y="136"/>
                </a:lnTo>
                <a:lnTo>
                  <a:pt x="792" y="138"/>
                </a:lnTo>
                <a:lnTo>
                  <a:pt x="790" y="136"/>
                </a:lnTo>
                <a:lnTo>
                  <a:pt x="788" y="134"/>
                </a:lnTo>
                <a:lnTo>
                  <a:pt x="762" y="117"/>
                </a:lnTo>
                <a:lnTo>
                  <a:pt x="730" y="102"/>
                </a:lnTo>
                <a:lnTo>
                  <a:pt x="694" y="93"/>
                </a:lnTo>
                <a:lnTo>
                  <a:pt x="660" y="85"/>
                </a:lnTo>
                <a:lnTo>
                  <a:pt x="626" y="79"/>
                </a:lnTo>
                <a:lnTo>
                  <a:pt x="596" y="75"/>
                </a:lnTo>
                <a:lnTo>
                  <a:pt x="571" y="74"/>
                </a:lnTo>
                <a:lnTo>
                  <a:pt x="554" y="74"/>
                </a:lnTo>
                <a:lnTo>
                  <a:pt x="548" y="74"/>
                </a:lnTo>
                <a:lnTo>
                  <a:pt x="531" y="74"/>
                </a:lnTo>
                <a:lnTo>
                  <a:pt x="492" y="75"/>
                </a:lnTo>
                <a:lnTo>
                  <a:pt x="454" y="79"/>
                </a:lnTo>
                <a:lnTo>
                  <a:pt x="418" y="87"/>
                </a:lnTo>
                <a:lnTo>
                  <a:pt x="384" y="96"/>
                </a:lnTo>
                <a:lnTo>
                  <a:pt x="354" y="104"/>
                </a:lnTo>
                <a:lnTo>
                  <a:pt x="329" y="113"/>
                </a:lnTo>
                <a:lnTo>
                  <a:pt x="310" y="119"/>
                </a:lnTo>
                <a:lnTo>
                  <a:pt x="297" y="125"/>
                </a:lnTo>
                <a:lnTo>
                  <a:pt x="293" y="127"/>
                </a:lnTo>
                <a:lnTo>
                  <a:pt x="291" y="128"/>
                </a:lnTo>
                <a:lnTo>
                  <a:pt x="289" y="128"/>
                </a:lnTo>
                <a:lnTo>
                  <a:pt x="287" y="128"/>
                </a:lnTo>
                <a:lnTo>
                  <a:pt x="286" y="130"/>
                </a:lnTo>
                <a:lnTo>
                  <a:pt x="286" y="132"/>
                </a:lnTo>
                <a:lnTo>
                  <a:pt x="286" y="134"/>
                </a:lnTo>
                <a:lnTo>
                  <a:pt x="287" y="138"/>
                </a:lnTo>
                <a:lnTo>
                  <a:pt x="289" y="142"/>
                </a:lnTo>
                <a:lnTo>
                  <a:pt x="295" y="153"/>
                </a:lnTo>
                <a:lnTo>
                  <a:pt x="301" y="166"/>
                </a:lnTo>
                <a:lnTo>
                  <a:pt x="308" y="180"/>
                </a:lnTo>
                <a:lnTo>
                  <a:pt x="314" y="191"/>
                </a:lnTo>
                <a:lnTo>
                  <a:pt x="320" y="198"/>
                </a:lnTo>
                <a:lnTo>
                  <a:pt x="321" y="202"/>
                </a:lnTo>
                <a:lnTo>
                  <a:pt x="57" y="336"/>
                </a:lnTo>
                <a:lnTo>
                  <a:pt x="11" y="246"/>
                </a:lnTo>
                <a:lnTo>
                  <a:pt x="11" y="242"/>
                </a:lnTo>
                <a:lnTo>
                  <a:pt x="8" y="234"/>
                </a:lnTo>
                <a:lnTo>
                  <a:pt x="2" y="221"/>
                </a:lnTo>
                <a:lnTo>
                  <a:pt x="0" y="206"/>
                </a:lnTo>
                <a:lnTo>
                  <a:pt x="0" y="187"/>
                </a:lnTo>
                <a:lnTo>
                  <a:pt x="4" y="168"/>
                </a:lnTo>
                <a:lnTo>
                  <a:pt x="13" y="149"/>
                </a:lnTo>
                <a:lnTo>
                  <a:pt x="30" y="130"/>
                </a:lnTo>
                <a:lnTo>
                  <a:pt x="57" y="111"/>
                </a:lnTo>
                <a:lnTo>
                  <a:pt x="134" y="70"/>
                </a:lnTo>
                <a:lnTo>
                  <a:pt x="140" y="68"/>
                </a:lnTo>
                <a:lnTo>
                  <a:pt x="153" y="64"/>
                </a:lnTo>
                <a:lnTo>
                  <a:pt x="176" y="55"/>
                </a:lnTo>
                <a:lnTo>
                  <a:pt x="206" y="45"/>
                </a:lnTo>
                <a:lnTo>
                  <a:pt x="244" y="36"/>
                </a:lnTo>
                <a:lnTo>
                  <a:pt x="289" y="24"/>
                </a:lnTo>
                <a:lnTo>
                  <a:pt x="340" y="15"/>
                </a:lnTo>
                <a:lnTo>
                  <a:pt x="399" y="7"/>
                </a:lnTo>
                <a:lnTo>
                  <a:pt x="463" y="2"/>
                </a:lnTo>
                <a:lnTo>
                  <a:pt x="531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20" name="タイトル 2">
            <a:extLst>
              <a:ext uri="{FF2B5EF4-FFF2-40B4-BE49-F238E27FC236}">
                <a16:creationId xmlns:a16="http://schemas.microsoft.com/office/drawing/2014/main" id="{15021DBF-CBCE-4131-88B0-DB53D9315453}"/>
              </a:ext>
            </a:extLst>
          </p:cNvPr>
          <p:cNvSpPr txBox="1">
            <a:spLocks/>
          </p:cNvSpPr>
          <p:nvPr/>
        </p:nvSpPr>
        <p:spPr>
          <a:xfrm>
            <a:off x="3587173" y="9463194"/>
            <a:ext cx="2805848" cy="393377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633039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kumimoji="1" sz="1662" b="0" kern="1200">
                <a:solidFill>
                  <a:schemeClr val="tx1"/>
                </a:solidFill>
                <a:latin typeface="+mj-ea"/>
                <a:ea typeface="+mj-ea"/>
                <a:cs typeface="メイリオ" pitchFamily="50" charset="-128"/>
              </a:defRPr>
            </a:lvl1pPr>
          </a:lstStyle>
          <a:p>
            <a:pPr algn="ctr"/>
            <a:r>
              <a:rPr lang="en-US" altLang="ja-JP" sz="1800" b="1" dirty="0">
                <a:solidFill>
                  <a:schemeClr val="bg1"/>
                </a:solidFill>
              </a:rPr>
              <a:t>048-830-4142</a:t>
            </a:r>
            <a:endParaRPr lang="ja-JP" altLang="en-US" sz="1800" b="1" dirty="0">
              <a:solidFill>
                <a:schemeClr val="bg1"/>
              </a:solidFill>
            </a:endParaRPr>
          </a:p>
        </p:txBody>
      </p:sp>
      <p:sp>
        <p:nvSpPr>
          <p:cNvPr id="21" name="タイトル 2">
            <a:extLst>
              <a:ext uri="{FF2B5EF4-FFF2-40B4-BE49-F238E27FC236}">
                <a16:creationId xmlns:a16="http://schemas.microsoft.com/office/drawing/2014/main" id="{3E48BF95-ED3D-4C2F-B175-BA48E41B119B}"/>
              </a:ext>
            </a:extLst>
          </p:cNvPr>
          <p:cNvSpPr txBox="1">
            <a:spLocks/>
          </p:cNvSpPr>
          <p:nvPr/>
        </p:nvSpPr>
        <p:spPr>
          <a:xfrm>
            <a:off x="134238" y="487903"/>
            <a:ext cx="6588732" cy="126074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633039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kumimoji="1" sz="1662" b="0" kern="1200">
                <a:solidFill>
                  <a:schemeClr val="tx1"/>
                </a:solidFill>
                <a:latin typeface="+mj-ea"/>
                <a:ea typeface="+mj-ea"/>
                <a:cs typeface="メイリオ" pitchFamily="50" charset="-128"/>
              </a:defRPr>
            </a:lvl1pPr>
          </a:lstStyle>
          <a:p>
            <a:pPr algn="ctr">
              <a:lnSpc>
                <a:spcPts val="4500"/>
              </a:lnSpc>
            </a:pPr>
            <a:endParaRPr lang="ja-JP" altLang="en-US" sz="2400" b="1" dirty="0">
              <a:solidFill>
                <a:schemeClr val="bg1"/>
              </a:solidFill>
            </a:endParaRP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091546D0-4634-C11C-FCB7-0BDC018AF0F4}"/>
              </a:ext>
            </a:extLst>
          </p:cNvPr>
          <p:cNvSpPr/>
          <p:nvPr/>
        </p:nvSpPr>
        <p:spPr>
          <a:xfrm>
            <a:off x="169823" y="382614"/>
            <a:ext cx="6624446" cy="667299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</a:t>
            </a:r>
            <a:r>
              <a:rPr lang="zh-TW" altLang="en-US" sz="20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高温対策等園芸産地育成緊急支援事業</a:t>
            </a:r>
            <a:r>
              <a:rPr lang="ja-JP" altLang="en-US" sz="20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」の</a:t>
            </a:r>
            <a:br>
              <a:rPr lang="en-US" altLang="ja-JP" sz="20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説明会を開催します</a:t>
            </a:r>
            <a:endParaRPr kumimoji="1" lang="ja-JP" altLang="en-US" sz="20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22F76FBF-9753-13B9-B752-4AF8D37721BA}"/>
              </a:ext>
            </a:extLst>
          </p:cNvPr>
          <p:cNvSpPr txBox="1"/>
          <p:nvPr/>
        </p:nvSpPr>
        <p:spPr>
          <a:xfrm>
            <a:off x="587452" y="0"/>
            <a:ext cx="57891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園芸生産者（野菜・果樹・花き）の皆さま</a:t>
            </a:r>
            <a:endParaRPr lang="en-US" altLang="ja-JP" sz="2000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5228E898-6C3C-F1A9-2103-F9021C0D6FB7}"/>
              </a:ext>
            </a:extLst>
          </p:cNvPr>
          <p:cNvSpPr txBox="1"/>
          <p:nvPr/>
        </p:nvSpPr>
        <p:spPr>
          <a:xfrm>
            <a:off x="201821" y="1103170"/>
            <a:ext cx="129572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事業概要</a:t>
            </a:r>
            <a:endParaRPr lang="en-US" altLang="ja-JP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36099141-2B75-FFFE-BF5F-C2C26424B621}"/>
              </a:ext>
            </a:extLst>
          </p:cNvPr>
          <p:cNvSpPr txBox="1"/>
          <p:nvPr/>
        </p:nvSpPr>
        <p:spPr>
          <a:xfrm>
            <a:off x="289752" y="1416191"/>
            <a:ext cx="6277703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n"/>
            </a:pPr>
            <a:r>
              <a:rPr lang="ja-JP" altLang="en-US" sz="16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園芸作物の生産者（野菜、花き、果樹）が対象です。</a:t>
            </a:r>
            <a:endParaRPr lang="en-US" altLang="ja-JP" sz="1600" b="1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285750" indent="-285750" algn="just">
              <a:buFont typeface="Wingdings" panose="05000000000000000000" pitchFamily="2" charset="2"/>
              <a:buChar char="n"/>
            </a:pP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補助率</a:t>
            </a:r>
            <a:r>
              <a:rPr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1/2</a:t>
            </a: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以内（上限あり）で、ヒートポンプや遮光資材、</a:t>
            </a:r>
            <a:endParaRPr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/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かん水装置の導入、既存農業ハウスの高軒高化ができます。</a:t>
            </a:r>
            <a:endParaRPr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DB4FE35F-CB16-877C-FC02-09E9DBF4EDAC}"/>
              </a:ext>
            </a:extLst>
          </p:cNvPr>
          <p:cNvSpPr txBox="1"/>
          <p:nvPr/>
        </p:nvSpPr>
        <p:spPr>
          <a:xfrm>
            <a:off x="201821" y="2236358"/>
            <a:ext cx="153763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説明会概要</a:t>
            </a:r>
            <a:endParaRPr lang="en-US" altLang="ja-JP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7547686D-6CA1-A53B-7C85-979878CAF7A7}"/>
              </a:ext>
            </a:extLst>
          </p:cNvPr>
          <p:cNvSpPr txBox="1"/>
          <p:nvPr/>
        </p:nvSpPr>
        <p:spPr>
          <a:xfrm>
            <a:off x="134238" y="2560209"/>
            <a:ext cx="6646143" cy="547842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600" b="1" dirty="0">
                <a:highlight>
                  <a:srgbClr val="C0C0C0"/>
                </a:highligh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日時</a:t>
            </a:r>
            <a:endParaRPr lang="en-US" altLang="ja-JP" sz="1600" b="1" dirty="0">
              <a:highlight>
                <a:srgbClr val="C0C0C0"/>
              </a:highligh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/>
            <a:r>
              <a:rPr lang="zh-TW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令和８年３月１９日（木）</a:t>
            </a: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１４：００～１６：００</a:t>
            </a:r>
            <a:endParaRPr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/>
            <a:endParaRPr lang="en-US" altLang="ja-JP" sz="1600" b="1" dirty="0">
              <a:highlight>
                <a:srgbClr val="C0C0C0"/>
              </a:highligh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/>
            <a:r>
              <a:rPr lang="ja-JP" altLang="en-US" sz="1600" b="1" dirty="0">
                <a:highlight>
                  <a:srgbClr val="C0C0C0"/>
                </a:highligh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開催方法</a:t>
            </a:r>
            <a:endParaRPr lang="en-US" altLang="ja-JP" sz="1600" b="1" dirty="0">
              <a:highlight>
                <a:srgbClr val="C0C0C0"/>
              </a:highligh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/>
            <a:r>
              <a:rPr lang="en-US" altLang="ja-JP" sz="16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Microsoft Teams</a:t>
            </a:r>
            <a:r>
              <a:rPr lang="ja-JP" altLang="en-US" sz="16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を使用した</a:t>
            </a:r>
            <a:r>
              <a:rPr lang="en-US" altLang="ja-JP" sz="16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WEB</a:t>
            </a:r>
            <a:r>
              <a:rPr lang="ja-JP" altLang="en-US" sz="16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開催</a:t>
            </a:r>
            <a:endParaRPr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16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＊極力</a:t>
            </a:r>
            <a:r>
              <a:rPr lang="en-US" altLang="ja-JP" sz="16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WEB</a:t>
            </a:r>
            <a:r>
              <a:rPr lang="ja-JP" altLang="en-US" sz="16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参加いただきますようお願いします。</a:t>
            </a:r>
            <a:endParaRPr lang="en-US" altLang="ja-JP" sz="1600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endParaRPr lang="en-US" altLang="ja-JP" sz="1600" dirty="0">
              <a:solidFill>
                <a:srgbClr val="FF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WEB</a:t>
            </a: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参加が難しい方は、下記の場所で</a:t>
            </a:r>
            <a:r>
              <a:rPr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WEB</a:t>
            </a: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説明会を投影するので</a:t>
            </a:r>
            <a:endParaRPr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/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お越しください。会場の席の都合上、先着５０名様までとなります。</a:t>
            </a:r>
            <a:endParaRPr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/>
            <a:r>
              <a:rPr lang="ja-JP" altLang="en-US" sz="16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場所：大里農林振興センター　２</a:t>
            </a:r>
            <a:r>
              <a:rPr lang="en-US" altLang="ja-JP" sz="16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F</a:t>
            </a:r>
            <a:r>
              <a:rPr lang="ja-JP" altLang="en-US" sz="16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研修室</a:t>
            </a:r>
            <a:endParaRPr lang="en-US" altLang="ja-JP" sz="16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/>
            <a:endParaRPr lang="en-US" altLang="ja-JP" sz="1600" b="1" dirty="0">
              <a:highlight>
                <a:srgbClr val="C0C0C0"/>
              </a:highligh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/>
            <a:r>
              <a:rPr lang="ja-JP" altLang="en-US" sz="1600" b="1" dirty="0">
                <a:highlight>
                  <a:srgbClr val="C0C0C0"/>
                </a:highligh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申込方法</a:t>
            </a:r>
            <a:endParaRPr lang="en-US" altLang="ja-JP" sz="1600" b="1" dirty="0">
              <a:highlight>
                <a:srgbClr val="C0C0C0"/>
              </a:highligh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/>
            <a:r>
              <a:rPr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【WEB</a:t>
            </a: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参加の場合</a:t>
            </a:r>
            <a:r>
              <a:rPr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  <a:p>
            <a:pPr algn="just"/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申込不要です。当日、下記</a:t>
            </a:r>
            <a:r>
              <a:rPr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URL</a:t>
            </a: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または右上</a:t>
            </a:r>
            <a:r>
              <a:rPr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QR</a:t>
            </a: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コードからご参加ください。</a:t>
            </a:r>
            <a:endParaRPr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/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＜会議</a:t>
            </a:r>
            <a:r>
              <a:rPr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URL</a:t>
            </a: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＞</a:t>
            </a:r>
            <a:endParaRPr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/>
            <a:r>
              <a:rPr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  <a:hlinkClick r:id="" action="ppaction://noaction"/>
              </a:rPr>
              <a:t>https://teams.microsoft.com/meet/48394621160884?p=dyilWhiq1UBngMsUVs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/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ID</a:t>
            </a: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：</a:t>
            </a:r>
            <a:r>
              <a:rPr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483 946 211 608 84</a:t>
            </a: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endParaRPr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/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パスコード：</a:t>
            </a:r>
            <a:r>
              <a:rPr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t6zk7wA6</a:t>
            </a:r>
          </a:p>
          <a:p>
            <a:pPr algn="just"/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説明会の資料は、</a:t>
            </a:r>
            <a:r>
              <a:rPr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</a:t>
            </a: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月</a:t>
            </a:r>
            <a:r>
              <a:rPr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18</a:t>
            </a: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日（水）までに埼玉県生産振興課のホームページに掲載します。</a:t>
            </a:r>
            <a:endParaRPr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/>
            <a:r>
              <a:rPr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会場参加の場合</a:t>
            </a:r>
            <a:r>
              <a:rPr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  <a:p>
            <a:pPr algn="just"/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裏面の参加申込書に記入のうえ、メールまたは</a:t>
            </a:r>
            <a:r>
              <a:rPr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FAX</a:t>
            </a: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でお送りください。</a:t>
            </a:r>
            <a:endParaRPr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72" name="四角形: 角を丸くする 71">
            <a:extLst>
              <a:ext uri="{FF2B5EF4-FFF2-40B4-BE49-F238E27FC236}">
                <a16:creationId xmlns:a16="http://schemas.microsoft.com/office/drawing/2014/main" id="{D3A0DF1C-2AEB-C584-9760-F0582ED8F351}"/>
              </a:ext>
            </a:extLst>
          </p:cNvPr>
          <p:cNvSpPr/>
          <p:nvPr/>
        </p:nvSpPr>
        <p:spPr>
          <a:xfrm>
            <a:off x="116380" y="8038632"/>
            <a:ext cx="6624446" cy="1817939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kumimoji="1" lang="ja-JP" altLang="en-US" sz="16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問い合わせ先</a:t>
            </a:r>
            <a:endParaRPr kumimoji="1" lang="en-US" altLang="ja-JP" sz="1600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285750" indent="-285750" algn="just">
              <a:buFont typeface="Wingdings" panose="05000000000000000000" pitchFamily="2" charset="2"/>
              <a:buChar char="n"/>
            </a:pPr>
            <a:r>
              <a:rPr lang="ja-JP" altLang="en-US" sz="16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会場参加に関すること</a:t>
            </a:r>
            <a:endParaRPr lang="en-US" altLang="ja-JP" sz="16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/>
            <a:r>
              <a:rPr lang="ja-JP" altLang="en-US" sz="16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大里農林振興センター管理部地域支援担当　</a:t>
            </a:r>
            <a:endParaRPr lang="en-US" altLang="ja-JP" sz="16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/>
            <a:r>
              <a:rPr lang="ja-JP" altLang="en-US" sz="16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  電話：</a:t>
            </a:r>
            <a:r>
              <a:rPr lang="en-US" altLang="ja-JP" sz="16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048-523-2812     FAX</a:t>
            </a:r>
            <a:r>
              <a:rPr lang="ja-JP" altLang="en-US" sz="16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：</a:t>
            </a:r>
            <a:r>
              <a:rPr lang="en-US" altLang="ja-JP" sz="16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048-526-2494 </a:t>
            </a:r>
          </a:p>
          <a:p>
            <a:pPr algn="just"/>
            <a:r>
              <a:rPr lang="en-US" altLang="ja-JP" sz="16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   </a:t>
            </a:r>
            <a:r>
              <a:rPr lang="ja-JP" altLang="en-US" sz="16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メール</a:t>
            </a:r>
            <a:r>
              <a:rPr lang="en-US" altLang="ja-JP" sz="16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:k2328123@pref.saitama.lg.jp</a:t>
            </a:r>
            <a:endParaRPr lang="en-US" altLang="ja-JP" sz="1600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285750" indent="-285750" algn="just">
              <a:buFont typeface="Wingdings" panose="05000000000000000000" pitchFamily="2" charset="2"/>
              <a:buChar char="n"/>
            </a:pPr>
            <a:r>
              <a:rPr lang="ja-JP" altLang="en-US" sz="16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事業に関すること</a:t>
            </a:r>
            <a:endParaRPr lang="en-US" altLang="ja-JP" sz="16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/>
            <a:r>
              <a:rPr kumimoji="1" lang="en-US" altLang="ja-JP" sz="16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 </a:t>
            </a:r>
            <a:r>
              <a:rPr kumimoji="1" lang="ja-JP" altLang="en-US" sz="16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埼玉県農林部生産振興課　電話：</a:t>
            </a:r>
            <a:r>
              <a:rPr kumimoji="1" lang="en-US" altLang="ja-JP" sz="16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048-830-4142</a:t>
            </a:r>
            <a:endParaRPr kumimoji="1" lang="ja-JP" altLang="en-US" sz="16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D990F807-944F-D8B3-637E-DE5F9AA6DC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2374" y="2558133"/>
            <a:ext cx="1688452" cy="1688452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D7AD188-05C2-33E0-512B-22CBA29CD62C}"/>
              </a:ext>
            </a:extLst>
          </p:cNvPr>
          <p:cNvSpPr txBox="1"/>
          <p:nvPr/>
        </p:nvSpPr>
        <p:spPr>
          <a:xfrm>
            <a:off x="5188714" y="2274912"/>
            <a:ext cx="14157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会議</a:t>
            </a:r>
            <a:r>
              <a:rPr kumimoji="1"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QR</a:t>
            </a: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コード</a:t>
            </a:r>
          </a:p>
        </p:txBody>
      </p:sp>
    </p:spTree>
    <p:extLst>
      <p:ext uri="{BB962C8B-B14F-4D97-AF65-F5344CB8AC3E}">
        <p14:creationId xmlns:p14="http://schemas.microsoft.com/office/powerpoint/2010/main" val="3000186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 18">
            <a:extLst>
              <a:ext uri="{FF2B5EF4-FFF2-40B4-BE49-F238E27FC236}">
                <a16:creationId xmlns:a16="http://schemas.microsoft.com/office/drawing/2014/main" id="{2A295ACC-F3EE-46FD-8660-AD888EEBB155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3560181" y="9474224"/>
            <a:ext cx="376190" cy="324000"/>
          </a:xfrm>
          <a:custGeom>
            <a:avLst/>
            <a:gdLst>
              <a:gd name="T0" fmla="*/ 828 w 1074"/>
              <a:gd name="T1" fmla="*/ 828 h 925"/>
              <a:gd name="T2" fmla="*/ 781 w 1074"/>
              <a:gd name="T3" fmla="*/ 921 h 925"/>
              <a:gd name="T4" fmla="*/ 688 w 1074"/>
              <a:gd name="T5" fmla="*/ 876 h 925"/>
              <a:gd name="T6" fmla="*/ 736 w 1074"/>
              <a:gd name="T7" fmla="*/ 783 h 925"/>
              <a:gd name="T8" fmla="*/ 596 w 1074"/>
              <a:gd name="T9" fmla="*/ 809 h 925"/>
              <a:gd name="T10" fmla="*/ 579 w 1074"/>
              <a:gd name="T11" fmla="*/ 911 h 925"/>
              <a:gd name="T12" fmla="*/ 476 w 1074"/>
              <a:gd name="T13" fmla="*/ 896 h 925"/>
              <a:gd name="T14" fmla="*/ 494 w 1074"/>
              <a:gd name="T15" fmla="*/ 792 h 925"/>
              <a:gd name="T16" fmla="*/ 357 w 1074"/>
              <a:gd name="T17" fmla="*/ 792 h 925"/>
              <a:gd name="T18" fmla="*/ 372 w 1074"/>
              <a:gd name="T19" fmla="*/ 896 h 925"/>
              <a:gd name="T20" fmla="*/ 270 w 1074"/>
              <a:gd name="T21" fmla="*/ 911 h 925"/>
              <a:gd name="T22" fmla="*/ 255 w 1074"/>
              <a:gd name="T23" fmla="*/ 809 h 925"/>
              <a:gd name="T24" fmla="*/ 781 w 1074"/>
              <a:gd name="T25" fmla="*/ 560 h 925"/>
              <a:gd name="T26" fmla="*/ 828 w 1074"/>
              <a:gd name="T27" fmla="*/ 652 h 925"/>
              <a:gd name="T28" fmla="*/ 736 w 1074"/>
              <a:gd name="T29" fmla="*/ 700 h 925"/>
              <a:gd name="T30" fmla="*/ 688 w 1074"/>
              <a:gd name="T31" fmla="*/ 607 h 925"/>
              <a:gd name="T32" fmla="*/ 535 w 1074"/>
              <a:gd name="T33" fmla="*/ 556 h 925"/>
              <a:gd name="T34" fmla="*/ 609 w 1074"/>
              <a:gd name="T35" fmla="*/ 630 h 925"/>
              <a:gd name="T36" fmla="*/ 535 w 1074"/>
              <a:gd name="T37" fmla="*/ 703 h 925"/>
              <a:gd name="T38" fmla="*/ 463 w 1074"/>
              <a:gd name="T39" fmla="*/ 630 h 925"/>
              <a:gd name="T40" fmla="*/ 535 w 1074"/>
              <a:gd name="T41" fmla="*/ 556 h 925"/>
              <a:gd name="T42" fmla="*/ 384 w 1074"/>
              <a:gd name="T43" fmla="*/ 607 h 925"/>
              <a:gd name="T44" fmla="*/ 337 w 1074"/>
              <a:gd name="T45" fmla="*/ 700 h 925"/>
              <a:gd name="T46" fmla="*/ 244 w 1074"/>
              <a:gd name="T47" fmla="*/ 652 h 925"/>
              <a:gd name="T48" fmla="*/ 291 w 1074"/>
              <a:gd name="T49" fmla="*/ 560 h 925"/>
              <a:gd name="T50" fmla="*/ 817 w 1074"/>
              <a:gd name="T51" fmla="*/ 365 h 925"/>
              <a:gd name="T52" fmla="*/ 802 w 1074"/>
              <a:gd name="T53" fmla="*/ 467 h 925"/>
              <a:gd name="T54" fmla="*/ 700 w 1074"/>
              <a:gd name="T55" fmla="*/ 450 h 925"/>
              <a:gd name="T56" fmla="*/ 715 w 1074"/>
              <a:gd name="T57" fmla="*/ 348 h 925"/>
              <a:gd name="T58" fmla="*/ 579 w 1074"/>
              <a:gd name="T59" fmla="*/ 348 h 925"/>
              <a:gd name="T60" fmla="*/ 596 w 1074"/>
              <a:gd name="T61" fmla="*/ 450 h 925"/>
              <a:gd name="T62" fmla="*/ 494 w 1074"/>
              <a:gd name="T63" fmla="*/ 467 h 925"/>
              <a:gd name="T64" fmla="*/ 476 w 1074"/>
              <a:gd name="T65" fmla="*/ 365 h 925"/>
              <a:gd name="T66" fmla="*/ 337 w 1074"/>
              <a:gd name="T67" fmla="*/ 338 h 925"/>
              <a:gd name="T68" fmla="*/ 384 w 1074"/>
              <a:gd name="T69" fmla="*/ 431 h 925"/>
              <a:gd name="T70" fmla="*/ 291 w 1074"/>
              <a:gd name="T71" fmla="*/ 476 h 925"/>
              <a:gd name="T72" fmla="*/ 244 w 1074"/>
              <a:gd name="T73" fmla="*/ 384 h 925"/>
              <a:gd name="T74" fmla="*/ 531 w 1074"/>
              <a:gd name="T75" fmla="*/ 0 h 925"/>
              <a:gd name="T76" fmla="*/ 792 w 1074"/>
              <a:gd name="T77" fmla="*/ 21 h 925"/>
              <a:gd name="T78" fmla="*/ 928 w 1074"/>
              <a:gd name="T79" fmla="*/ 64 h 925"/>
              <a:gd name="T80" fmla="*/ 1061 w 1074"/>
              <a:gd name="T81" fmla="*/ 149 h 925"/>
              <a:gd name="T82" fmla="*/ 1066 w 1074"/>
              <a:gd name="T83" fmla="*/ 234 h 925"/>
              <a:gd name="T84" fmla="*/ 762 w 1074"/>
              <a:gd name="T85" fmla="*/ 198 h 925"/>
              <a:gd name="T86" fmla="*/ 792 w 1074"/>
              <a:gd name="T87" fmla="*/ 140 h 925"/>
              <a:gd name="T88" fmla="*/ 788 w 1074"/>
              <a:gd name="T89" fmla="*/ 134 h 925"/>
              <a:gd name="T90" fmla="*/ 626 w 1074"/>
              <a:gd name="T91" fmla="*/ 79 h 925"/>
              <a:gd name="T92" fmla="*/ 531 w 1074"/>
              <a:gd name="T93" fmla="*/ 74 h 925"/>
              <a:gd name="T94" fmla="*/ 354 w 1074"/>
              <a:gd name="T95" fmla="*/ 104 h 925"/>
              <a:gd name="T96" fmla="*/ 291 w 1074"/>
              <a:gd name="T97" fmla="*/ 128 h 925"/>
              <a:gd name="T98" fmla="*/ 286 w 1074"/>
              <a:gd name="T99" fmla="*/ 134 h 925"/>
              <a:gd name="T100" fmla="*/ 308 w 1074"/>
              <a:gd name="T101" fmla="*/ 180 h 925"/>
              <a:gd name="T102" fmla="*/ 11 w 1074"/>
              <a:gd name="T103" fmla="*/ 246 h 925"/>
              <a:gd name="T104" fmla="*/ 0 w 1074"/>
              <a:gd name="T105" fmla="*/ 187 h 925"/>
              <a:gd name="T106" fmla="*/ 134 w 1074"/>
              <a:gd name="T107" fmla="*/ 70 h 925"/>
              <a:gd name="T108" fmla="*/ 244 w 1074"/>
              <a:gd name="T109" fmla="*/ 36 h 925"/>
              <a:gd name="T110" fmla="*/ 531 w 1074"/>
              <a:gd name="T111" fmla="*/ 0 h 9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1074" h="925">
                <a:moveTo>
                  <a:pt x="758" y="779"/>
                </a:moveTo>
                <a:lnTo>
                  <a:pt x="781" y="783"/>
                </a:lnTo>
                <a:lnTo>
                  <a:pt x="802" y="792"/>
                </a:lnTo>
                <a:lnTo>
                  <a:pt x="817" y="809"/>
                </a:lnTo>
                <a:lnTo>
                  <a:pt x="828" y="828"/>
                </a:lnTo>
                <a:lnTo>
                  <a:pt x="832" y="853"/>
                </a:lnTo>
                <a:lnTo>
                  <a:pt x="828" y="876"/>
                </a:lnTo>
                <a:lnTo>
                  <a:pt x="817" y="896"/>
                </a:lnTo>
                <a:lnTo>
                  <a:pt x="802" y="911"/>
                </a:lnTo>
                <a:lnTo>
                  <a:pt x="781" y="921"/>
                </a:lnTo>
                <a:lnTo>
                  <a:pt x="758" y="925"/>
                </a:lnTo>
                <a:lnTo>
                  <a:pt x="736" y="921"/>
                </a:lnTo>
                <a:lnTo>
                  <a:pt x="715" y="911"/>
                </a:lnTo>
                <a:lnTo>
                  <a:pt x="700" y="896"/>
                </a:lnTo>
                <a:lnTo>
                  <a:pt x="688" y="876"/>
                </a:lnTo>
                <a:lnTo>
                  <a:pt x="684" y="853"/>
                </a:lnTo>
                <a:lnTo>
                  <a:pt x="688" y="828"/>
                </a:lnTo>
                <a:lnTo>
                  <a:pt x="700" y="809"/>
                </a:lnTo>
                <a:lnTo>
                  <a:pt x="715" y="792"/>
                </a:lnTo>
                <a:lnTo>
                  <a:pt x="736" y="783"/>
                </a:lnTo>
                <a:lnTo>
                  <a:pt x="758" y="779"/>
                </a:lnTo>
                <a:close/>
                <a:moveTo>
                  <a:pt x="535" y="779"/>
                </a:moveTo>
                <a:lnTo>
                  <a:pt x="560" y="783"/>
                </a:lnTo>
                <a:lnTo>
                  <a:pt x="579" y="792"/>
                </a:lnTo>
                <a:lnTo>
                  <a:pt x="596" y="809"/>
                </a:lnTo>
                <a:lnTo>
                  <a:pt x="605" y="828"/>
                </a:lnTo>
                <a:lnTo>
                  <a:pt x="609" y="853"/>
                </a:lnTo>
                <a:lnTo>
                  <a:pt x="605" y="876"/>
                </a:lnTo>
                <a:lnTo>
                  <a:pt x="596" y="896"/>
                </a:lnTo>
                <a:lnTo>
                  <a:pt x="579" y="911"/>
                </a:lnTo>
                <a:lnTo>
                  <a:pt x="560" y="921"/>
                </a:lnTo>
                <a:lnTo>
                  <a:pt x="535" y="925"/>
                </a:lnTo>
                <a:lnTo>
                  <a:pt x="512" y="921"/>
                </a:lnTo>
                <a:lnTo>
                  <a:pt x="494" y="911"/>
                </a:lnTo>
                <a:lnTo>
                  <a:pt x="476" y="896"/>
                </a:lnTo>
                <a:lnTo>
                  <a:pt x="467" y="876"/>
                </a:lnTo>
                <a:lnTo>
                  <a:pt x="463" y="853"/>
                </a:lnTo>
                <a:lnTo>
                  <a:pt x="467" y="828"/>
                </a:lnTo>
                <a:lnTo>
                  <a:pt x="476" y="809"/>
                </a:lnTo>
                <a:lnTo>
                  <a:pt x="494" y="792"/>
                </a:lnTo>
                <a:lnTo>
                  <a:pt x="512" y="783"/>
                </a:lnTo>
                <a:lnTo>
                  <a:pt x="535" y="779"/>
                </a:lnTo>
                <a:close/>
                <a:moveTo>
                  <a:pt x="314" y="779"/>
                </a:moveTo>
                <a:lnTo>
                  <a:pt x="337" y="783"/>
                </a:lnTo>
                <a:lnTo>
                  <a:pt x="357" y="792"/>
                </a:lnTo>
                <a:lnTo>
                  <a:pt x="372" y="809"/>
                </a:lnTo>
                <a:lnTo>
                  <a:pt x="384" y="828"/>
                </a:lnTo>
                <a:lnTo>
                  <a:pt x="388" y="853"/>
                </a:lnTo>
                <a:lnTo>
                  <a:pt x="384" y="876"/>
                </a:lnTo>
                <a:lnTo>
                  <a:pt x="372" y="896"/>
                </a:lnTo>
                <a:lnTo>
                  <a:pt x="357" y="911"/>
                </a:lnTo>
                <a:lnTo>
                  <a:pt x="337" y="921"/>
                </a:lnTo>
                <a:lnTo>
                  <a:pt x="314" y="925"/>
                </a:lnTo>
                <a:lnTo>
                  <a:pt x="291" y="921"/>
                </a:lnTo>
                <a:lnTo>
                  <a:pt x="270" y="911"/>
                </a:lnTo>
                <a:lnTo>
                  <a:pt x="255" y="896"/>
                </a:lnTo>
                <a:lnTo>
                  <a:pt x="244" y="876"/>
                </a:lnTo>
                <a:lnTo>
                  <a:pt x="240" y="853"/>
                </a:lnTo>
                <a:lnTo>
                  <a:pt x="244" y="828"/>
                </a:lnTo>
                <a:lnTo>
                  <a:pt x="255" y="809"/>
                </a:lnTo>
                <a:lnTo>
                  <a:pt x="270" y="792"/>
                </a:lnTo>
                <a:lnTo>
                  <a:pt x="291" y="783"/>
                </a:lnTo>
                <a:lnTo>
                  <a:pt x="314" y="779"/>
                </a:lnTo>
                <a:close/>
                <a:moveTo>
                  <a:pt x="758" y="556"/>
                </a:moveTo>
                <a:lnTo>
                  <a:pt x="781" y="560"/>
                </a:lnTo>
                <a:lnTo>
                  <a:pt x="802" y="571"/>
                </a:lnTo>
                <a:lnTo>
                  <a:pt x="817" y="586"/>
                </a:lnTo>
                <a:lnTo>
                  <a:pt x="828" y="607"/>
                </a:lnTo>
                <a:lnTo>
                  <a:pt x="832" y="630"/>
                </a:lnTo>
                <a:lnTo>
                  <a:pt x="828" y="652"/>
                </a:lnTo>
                <a:lnTo>
                  <a:pt x="817" y="673"/>
                </a:lnTo>
                <a:lnTo>
                  <a:pt x="802" y="688"/>
                </a:lnTo>
                <a:lnTo>
                  <a:pt x="781" y="700"/>
                </a:lnTo>
                <a:lnTo>
                  <a:pt x="758" y="703"/>
                </a:lnTo>
                <a:lnTo>
                  <a:pt x="736" y="700"/>
                </a:lnTo>
                <a:lnTo>
                  <a:pt x="715" y="688"/>
                </a:lnTo>
                <a:lnTo>
                  <a:pt x="700" y="673"/>
                </a:lnTo>
                <a:lnTo>
                  <a:pt x="688" y="652"/>
                </a:lnTo>
                <a:lnTo>
                  <a:pt x="684" y="630"/>
                </a:lnTo>
                <a:lnTo>
                  <a:pt x="688" y="607"/>
                </a:lnTo>
                <a:lnTo>
                  <a:pt x="700" y="586"/>
                </a:lnTo>
                <a:lnTo>
                  <a:pt x="715" y="571"/>
                </a:lnTo>
                <a:lnTo>
                  <a:pt x="736" y="560"/>
                </a:lnTo>
                <a:lnTo>
                  <a:pt x="758" y="556"/>
                </a:lnTo>
                <a:close/>
                <a:moveTo>
                  <a:pt x="535" y="556"/>
                </a:moveTo>
                <a:lnTo>
                  <a:pt x="560" y="560"/>
                </a:lnTo>
                <a:lnTo>
                  <a:pt x="579" y="571"/>
                </a:lnTo>
                <a:lnTo>
                  <a:pt x="596" y="586"/>
                </a:lnTo>
                <a:lnTo>
                  <a:pt x="605" y="607"/>
                </a:lnTo>
                <a:lnTo>
                  <a:pt x="609" y="630"/>
                </a:lnTo>
                <a:lnTo>
                  <a:pt x="605" y="652"/>
                </a:lnTo>
                <a:lnTo>
                  <a:pt x="596" y="673"/>
                </a:lnTo>
                <a:lnTo>
                  <a:pt x="579" y="688"/>
                </a:lnTo>
                <a:lnTo>
                  <a:pt x="560" y="700"/>
                </a:lnTo>
                <a:lnTo>
                  <a:pt x="535" y="703"/>
                </a:lnTo>
                <a:lnTo>
                  <a:pt x="512" y="700"/>
                </a:lnTo>
                <a:lnTo>
                  <a:pt x="494" y="688"/>
                </a:lnTo>
                <a:lnTo>
                  <a:pt x="476" y="673"/>
                </a:lnTo>
                <a:lnTo>
                  <a:pt x="467" y="652"/>
                </a:lnTo>
                <a:lnTo>
                  <a:pt x="463" y="630"/>
                </a:lnTo>
                <a:lnTo>
                  <a:pt x="467" y="607"/>
                </a:lnTo>
                <a:lnTo>
                  <a:pt x="476" y="586"/>
                </a:lnTo>
                <a:lnTo>
                  <a:pt x="494" y="571"/>
                </a:lnTo>
                <a:lnTo>
                  <a:pt x="512" y="560"/>
                </a:lnTo>
                <a:lnTo>
                  <a:pt x="535" y="556"/>
                </a:lnTo>
                <a:close/>
                <a:moveTo>
                  <a:pt x="314" y="556"/>
                </a:moveTo>
                <a:lnTo>
                  <a:pt x="337" y="560"/>
                </a:lnTo>
                <a:lnTo>
                  <a:pt x="357" y="571"/>
                </a:lnTo>
                <a:lnTo>
                  <a:pt x="372" y="586"/>
                </a:lnTo>
                <a:lnTo>
                  <a:pt x="384" y="607"/>
                </a:lnTo>
                <a:lnTo>
                  <a:pt x="388" y="630"/>
                </a:lnTo>
                <a:lnTo>
                  <a:pt x="384" y="652"/>
                </a:lnTo>
                <a:lnTo>
                  <a:pt x="372" y="673"/>
                </a:lnTo>
                <a:lnTo>
                  <a:pt x="357" y="688"/>
                </a:lnTo>
                <a:lnTo>
                  <a:pt x="337" y="700"/>
                </a:lnTo>
                <a:lnTo>
                  <a:pt x="314" y="703"/>
                </a:lnTo>
                <a:lnTo>
                  <a:pt x="291" y="700"/>
                </a:lnTo>
                <a:lnTo>
                  <a:pt x="270" y="688"/>
                </a:lnTo>
                <a:lnTo>
                  <a:pt x="255" y="673"/>
                </a:lnTo>
                <a:lnTo>
                  <a:pt x="244" y="652"/>
                </a:lnTo>
                <a:lnTo>
                  <a:pt x="240" y="630"/>
                </a:lnTo>
                <a:lnTo>
                  <a:pt x="244" y="607"/>
                </a:lnTo>
                <a:lnTo>
                  <a:pt x="255" y="586"/>
                </a:lnTo>
                <a:lnTo>
                  <a:pt x="270" y="571"/>
                </a:lnTo>
                <a:lnTo>
                  <a:pt x="291" y="560"/>
                </a:lnTo>
                <a:lnTo>
                  <a:pt x="314" y="556"/>
                </a:lnTo>
                <a:close/>
                <a:moveTo>
                  <a:pt x="758" y="335"/>
                </a:moveTo>
                <a:lnTo>
                  <a:pt x="781" y="338"/>
                </a:lnTo>
                <a:lnTo>
                  <a:pt x="802" y="348"/>
                </a:lnTo>
                <a:lnTo>
                  <a:pt x="817" y="365"/>
                </a:lnTo>
                <a:lnTo>
                  <a:pt x="828" y="384"/>
                </a:lnTo>
                <a:lnTo>
                  <a:pt x="832" y="406"/>
                </a:lnTo>
                <a:lnTo>
                  <a:pt x="828" y="431"/>
                </a:lnTo>
                <a:lnTo>
                  <a:pt x="817" y="450"/>
                </a:lnTo>
                <a:lnTo>
                  <a:pt x="802" y="467"/>
                </a:lnTo>
                <a:lnTo>
                  <a:pt x="781" y="476"/>
                </a:lnTo>
                <a:lnTo>
                  <a:pt x="758" y="480"/>
                </a:lnTo>
                <a:lnTo>
                  <a:pt x="736" y="476"/>
                </a:lnTo>
                <a:lnTo>
                  <a:pt x="715" y="467"/>
                </a:lnTo>
                <a:lnTo>
                  <a:pt x="700" y="450"/>
                </a:lnTo>
                <a:lnTo>
                  <a:pt x="688" y="431"/>
                </a:lnTo>
                <a:lnTo>
                  <a:pt x="684" y="406"/>
                </a:lnTo>
                <a:lnTo>
                  <a:pt x="688" y="384"/>
                </a:lnTo>
                <a:lnTo>
                  <a:pt x="700" y="365"/>
                </a:lnTo>
                <a:lnTo>
                  <a:pt x="715" y="348"/>
                </a:lnTo>
                <a:lnTo>
                  <a:pt x="736" y="338"/>
                </a:lnTo>
                <a:lnTo>
                  <a:pt x="758" y="335"/>
                </a:lnTo>
                <a:close/>
                <a:moveTo>
                  <a:pt x="535" y="335"/>
                </a:moveTo>
                <a:lnTo>
                  <a:pt x="560" y="338"/>
                </a:lnTo>
                <a:lnTo>
                  <a:pt x="579" y="348"/>
                </a:lnTo>
                <a:lnTo>
                  <a:pt x="596" y="365"/>
                </a:lnTo>
                <a:lnTo>
                  <a:pt x="605" y="384"/>
                </a:lnTo>
                <a:lnTo>
                  <a:pt x="609" y="406"/>
                </a:lnTo>
                <a:lnTo>
                  <a:pt x="605" y="431"/>
                </a:lnTo>
                <a:lnTo>
                  <a:pt x="596" y="450"/>
                </a:lnTo>
                <a:lnTo>
                  <a:pt x="579" y="467"/>
                </a:lnTo>
                <a:lnTo>
                  <a:pt x="560" y="476"/>
                </a:lnTo>
                <a:lnTo>
                  <a:pt x="535" y="480"/>
                </a:lnTo>
                <a:lnTo>
                  <a:pt x="512" y="476"/>
                </a:lnTo>
                <a:lnTo>
                  <a:pt x="494" y="467"/>
                </a:lnTo>
                <a:lnTo>
                  <a:pt x="476" y="450"/>
                </a:lnTo>
                <a:lnTo>
                  <a:pt x="467" y="431"/>
                </a:lnTo>
                <a:lnTo>
                  <a:pt x="463" y="406"/>
                </a:lnTo>
                <a:lnTo>
                  <a:pt x="467" y="384"/>
                </a:lnTo>
                <a:lnTo>
                  <a:pt x="476" y="365"/>
                </a:lnTo>
                <a:lnTo>
                  <a:pt x="494" y="348"/>
                </a:lnTo>
                <a:lnTo>
                  <a:pt x="512" y="338"/>
                </a:lnTo>
                <a:lnTo>
                  <a:pt x="535" y="335"/>
                </a:lnTo>
                <a:close/>
                <a:moveTo>
                  <a:pt x="314" y="335"/>
                </a:moveTo>
                <a:lnTo>
                  <a:pt x="337" y="338"/>
                </a:lnTo>
                <a:lnTo>
                  <a:pt x="357" y="348"/>
                </a:lnTo>
                <a:lnTo>
                  <a:pt x="372" y="365"/>
                </a:lnTo>
                <a:lnTo>
                  <a:pt x="384" y="384"/>
                </a:lnTo>
                <a:lnTo>
                  <a:pt x="388" y="406"/>
                </a:lnTo>
                <a:lnTo>
                  <a:pt x="384" y="431"/>
                </a:lnTo>
                <a:lnTo>
                  <a:pt x="372" y="450"/>
                </a:lnTo>
                <a:lnTo>
                  <a:pt x="357" y="467"/>
                </a:lnTo>
                <a:lnTo>
                  <a:pt x="337" y="476"/>
                </a:lnTo>
                <a:lnTo>
                  <a:pt x="314" y="480"/>
                </a:lnTo>
                <a:lnTo>
                  <a:pt x="291" y="476"/>
                </a:lnTo>
                <a:lnTo>
                  <a:pt x="270" y="467"/>
                </a:lnTo>
                <a:lnTo>
                  <a:pt x="255" y="450"/>
                </a:lnTo>
                <a:lnTo>
                  <a:pt x="244" y="431"/>
                </a:lnTo>
                <a:lnTo>
                  <a:pt x="240" y="406"/>
                </a:lnTo>
                <a:lnTo>
                  <a:pt x="244" y="384"/>
                </a:lnTo>
                <a:lnTo>
                  <a:pt x="255" y="365"/>
                </a:lnTo>
                <a:lnTo>
                  <a:pt x="270" y="348"/>
                </a:lnTo>
                <a:lnTo>
                  <a:pt x="291" y="338"/>
                </a:lnTo>
                <a:lnTo>
                  <a:pt x="314" y="335"/>
                </a:lnTo>
                <a:close/>
                <a:moveTo>
                  <a:pt x="531" y="0"/>
                </a:moveTo>
                <a:lnTo>
                  <a:pt x="539" y="0"/>
                </a:lnTo>
                <a:lnTo>
                  <a:pt x="616" y="2"/>
                </a:lnTo>
                <a:lnTo>
                  <a:pt x="684" y="7"/>
                </a:lnTo>
                <a:lnTo>
                  <a:pt x="743" y="13"/>
                </a:lnTo>
                <a:lnTo>
                  <a:pt x="792" y="21"/>
                </a:lnTo>
                <a:lnTo>
                  <a:pt x="834" y="30"/>
                </a:lnTo>
                <a:lnTo>
                  <a:pt x="868" y="40"/>
                </a:lnTo>
                <a:lnTo>
                  <a:pt x="894" y="49"/>
                </a:lnTo>
                <a:lnTo>
                  <a:pt x="915" y="58"/>
                </a:lnTo>
                <a:lnTo>
                  <a:pt x="928" y="64"/>
                </a:lnTo>
                <a:lnTo>
                  <a:pt x="938" y="68"/>
                </a:lnTo>
                <a:lnTo>
                  <a:pt x="940" y="70"/>
                </a:lnTo>
                <a:lnTo>
                  <a:pt x="1017" y="111"/>
                </a:lnTo>
                <a:lnTo>
                  <a:pt x="1044" y="130"/>
                </a:lnTo>
                <a:lnTo>
                  <a:pt x="1061" y="149"/>
                </a:lnTo>
                <a:lnTo>
                  <a:pt x="1070" y="168"/>
                </a:lnTo>
                <a:lnTo>
                  <a:pt x="1074" y="187"/>
                </a:lnTo>
                <a:lnTo>
                  <a:pt x="1074" y="206"/>
                </a:lnTo>
                <a:lnTo>
                  <a:pt x="1072" y="221"/>
                </a:lnTo>
                <a:lnTo>
                  <a:pt x="1066" y="234"/>
                </a:lnTo>
                <a:lnTo>
                  <a:pt x="1063" y="242"/>
                </a:lnTo>
                <a:lnTo>
                  <a:pt x="1063" y="246"/>
                </a:lnTo>
                <a:lnTo>
                  <a:pt x="1014" y="336"/>
                </a:lnTo>
                <a:lnTo>
                  <a:pt x="758" y="202"/>
                </a:lnTo>
                <a:lnTo>
                  <a:pt x="762" y="198"/>
                </a:lnTo>
                <a:lnTo>
                  <a:pt x="766" y="191"/>
                </a:lnTo>
                <a:lnTo>
                  <a:pt x="773" y="178"/>
                </a:lnTo>
                <a:lnTo>
                  <a:pt x="783" y="162"/>
                </a:lnTo>
                <a:lnTo>
                  <a:pt x="790" y="144"/>
                </a:lnTo>
                <a:lnTo>
                  <a:pt x="792" y="140"/>
                </a:lnTo>
                <a:lnTo>
                  <a:pt x="794" y="138"/>
                </a:lnTo>
                <a:lnTo>
                  <a:pt x="794" y="136"/>
                </a:lnTo>
                <a:lnTo>
                  <a:pt x="792" y="138"/>
                </a:lnTo>
                <a:lnTo>
                  <a:pt x="790" y="136"/>
                </a:lnTo>
                <a:lnTo>
                  <a:pt x="788" y="134"/>
                </a:lnTo>
                <a:lnTo>
                  <a:pt x="762" y="117"/>
                </a:lnTo>
                <a:lnTo>
                  <a:pt x="730" y="102"/>
                </a:lnTo>
                <a:lnTo>
                  <a:pt x="694" y="93"/>
                </a:lnTo>
                <a:lnTo>
                  <a:pt x="660" y="85"/>
                </a:lnTo>
                <a:lnTo>
                  <a:pt x="626" y="79"/>
                </a:lnTo>
                <a:lnTo>
                  <a:pt x="596" y="75"/>
                </a:lnTo>
                <a:lnTo>
                  <a:pt x="571" y="74"/>
                </a:lnTo>
                <a:lnTo>
                  <a:pt x="554" y="74"/>
                </a:lnTo>
                <a:lnTo>
                  <a:pt x="548" y="74"/>
                </a:lnTo>
                <a:lnTo>
                  <a:pt x="531" y="74"/>
                </a:lnTo>
                <a:lnTo>
                  <a:pt x="492" y="75"/>
                </a:lnTo>
                <a:lnTo>
                  <a:pt x="454" y="79"/>
                </a:lnTo>
                <a:lnTo>
                  <a:pt x="418" y="87"/>
                </a:lnTo>
                <a:lnTo>
                  <a:pt x="384" y="96"/>
                </a:lnTo>
                <a:lnTo>
                  <a:pt x="354" y="104"/>
                </a:lnTo>
                <a:lnTo>
                  <a:pt x="329" y="113"/>
                </a:lnTo>
                <a:lnTo>
                  <a:pt x="310" y="119"/>
                </a:lnTo>
                <a:lnTo>
                  <a:pt x="297" y="125"/>
                </a:lnTo>
                <a:lnTo>
                  <a:pt x="293" y="127"/>
                </a:lnTo>
                <a:lnTo>
                  <a:pt x="291" y="128"/>
                </a:lnTo>
                <a:lnTo>
                  <a:pt x="289" y="128"/>
                </a:lnTo>
                <a:lnTo>
                  <a:pt x="287" y="128"/>
                </a:lnTo>
                <a:lnTo>
                  <a:pt x="286" y="130"/>
                </a:lnTo>
                <a:lnTo>
                  <a:pt x="286" y="132"/>
                </a:lnTo>
                <a:lnTo>
                  <a:pt x="286" y="134"/>
                </a:lnTo>
                <a:lnTo>
                  <a:pt x="287" y="138"/>
                </a:lnTo>
                <a:lnTo>
                  <a:pt x="289" y="142"/>
                </a:lnTo>
                <a:lnTo>
                  <a:pt x="295" y="153"/>
                </a:lnTo>
                <a:lnTo>
                  <a:pt x="301" y="166"/>
                </a:lnTo>
                <a:lnTo>
                  <a:pt x="308" y="180"/>
                </a:lnTo>
                <a:lnTo>
                  <a:pt x="314" y="191"/>
                </a:lnTo>
                <a:lnTo>
                  <a:pt x="320" y="198"/>
                </a:lnTo>
                <a:lnTo>
                  <a:pt x="321" y="202"/>
                </a:lnTo>
                <a:lnTo>
                  <a:pt x="57" y="336"/>
                </a:lnTo>
                <a:lnTo>
                  <a:pt x="11" y="246"/>
                </a:lnTo>
                <a:lnTo>
                  <a:pt x="11" y="242"/>
                </a:lnTo>
                <a:lnTo>
                  <a:pt x="8" y="234"/>
                </a:lnTo>
                <a:lnTo>
                  <a:pt x="2" y="221"/>
                </a:lnTo>
                <a:lnTo>
                  <a:pt x="0" y="206"/>
                </a:lnTo>
                <a:lnTo>
                  <a:pt x="0" y="187"/>
                </a:lnTo>
                <a:lnTo>
                  <a:pt x="4" y="168"/>
                </a:lnTo>
                <a:lnTo>
                  <a:pt x="13" y="149"/>
                </a:lnTo>
                <a:lnTo>
                  <a:pt x="30" y="130"/>
                </a:lnTo>
                <a:lnTo>
                  <a:pt x="57" y="111"/>
                </a:lnTo>
                <a:lnTo>
                  <a:pt x="134" y="70"/>
                </a:lnTo>
                <a:lnTo>
                  <a:pt x="140" y="68"/>
                </a:lnTo>
                <a:lnTo>
                  <a:pt x="153" y="64"/>
                </a:lnTo>
                <a:lnTo>
                  <a:pt x="176" y="55"/>
                </a:lnTo>
                <a:lnTo>
                  <a:pt x="206" y="45"/>
                </a:lnTo>
                <a:lnTo>
                  <a:pt x="244" y="36"/>
                </a:lnTo>
                <a:lnTo>
                  <a:pt x="289" y="24"/>
                </a:lnTo>
                <a:lnTo>
                  <a:pt x="340" y="15"/>
                </a:lnTo>
                <a:lnTo>
                  <a:pt x="399" y="7"/>
                </a:lnTo>
                <a:lnTo>
                  <a:pt x="463" y="2"/>
                </a:lnTo>
                <a:lnTo>
                  <a:pt x="531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20" name="タイトル 2">
            <a:extLst>
              <a:ext uri="{FF2B5EF4-FFF2-40B4-BE49-F238E27FC236}">
                <a16:creationId xmlns:a16="http://schemas.microsoft.com/office/drawing/2014/main" id="{15021DBF-CBCE-4131-88B0-DB53D9315453}"/>
              </a:ext>
            </a:extLst>
          </p:cNvPr>
          <p:cNvSpPr txBox="1">
            <a:spLocks/>
          </p:cNvSpPr>
          <p:nvPr/>
        </p:nvSpPr>
        <p:spPr>
          <a:xfrm>
            <a:off x="3587173" y="9463194"/>
            <a:ext cx="2805848" cy="393377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633039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kumimoji="1" sz="1662" b="0" kern="1200">
                <a:solidFill>
                  <a:schemeClr val="tx1"/>
                </a:solidFill>
                <a:latin typeface="+mj-ea"/>
                <a:ea typeface="+mj-ea"/>
                <a:cs typeface="メイリオ" pitchFamily="50" charset="-128"/>
              </a:defRPr>
            </a:lvl1pPr>
          </a:lstStyle>
          <a:p>
            <a:pPr algn="ctr"/>
            <a:r>
              <a:rPr lang="en-US" altLang="ja-JP" sz="1800" b="1" dirty="0">
                <a:solidFill>
                  <a:schemeClr val="bg1"/>
                </a:solidFill>
              </a:rPr>
              <a:t>048-830-4142</a:t>
            </a:r>
            <a:endParaRPr lang="ja-JP" altLang="en-US" sz="1800" b="1" dirty="0">
              <a:solidFill>
                <a:schemeClr val="bg1"/>
              </a:solidFill>
            </a:endParaRPr>
          </a:p>
        </p:txBody>
      </p:sp>
      <p:sp>
        <p:nvSpPr>
          <p:cNvPr id="21" name="タイトル 2">
            <a:extLst>
              <a:ext uri="{FF2B5EF4-FFF2-40B4-BE49-F238E27FC236}">
                <a16:creationId xmlns:a16="http://schemas.microsoft.com/office/drawing/2014/main" id="{3E48BF95-ED3D-4C2F-B175-BA48E41B119B}"/>
              </a:ext>
            </a:extLst>
          </p:cNvPr>
          <p:cNvSpPr txBox="1">
            <a:spLocks/>
          </p:cNvSpPr>
          <p:nvPr/>
        </p:nvSpPr>
        <p:spPr>
          <a:xfrm>
            <a:off x="134238" y="487903"/>
            <a:ext cx="6588732" cy="126074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633039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kumimoji="1" sz="1662" b="0" kern="1200">
                <a:solidFill>
                  <a:schemeClr val="tx1"/>
                </a:solidFill>
                <a:latin typeface="+mj-ea"/>
                <a:ea typeface="+mj-ea"/>
                <a:cs typeface="メイリオ" pitchFamily="50" charset="-128"/>
              </a:defRPr>
            </a:lvl1pPr>
          </a:lstStyle>
          <a:p>
            <a:pPr algn="ctr">
              <a:lnSpc>
                <a:spcPts val="4500"/>
              </a:lnSpc>
            </a:pPr>
            <a:endParaRPr lang="ja-JP" altLang="en-US" sz="2400" b="1" dirty="0">
              <a:solidFill>
                <a:schemeClr val="bg1"/>
              </a:solidFill>
            </a:endParaRP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091546D0-4634-C11C-FCB7-0BDC018AF0F4}"/>
              </a:ext>
            </a:extLst>
          </p:cNvPr>
          <p:cNvSpPr/>
          <p:nvPr/>
        </p:nvSpPr>
        <p:spPr>
          <a:xfrm>
            <a:off x="260461" y="294130"/>
            <a:ext cx="6372000" cy="866174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</a:t>
            </a:r>
            <a:r>
              <a:rPr lang="zh-TW" altLang="en-US" sz="20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高温対策等園芸産地育成緊急支援事業</a:t>
            </a:r>
            <a:r>
              <a:rPr lang="ja-JP" altLang="en-US" sz="20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」説明会</a:t>
            </a:r>
            <a:endParaRPr lang="en-US" altLang="ja-JP" sz="2000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lang="ja-JP" altLang="en-US" sz="20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サテライト会場参加申込書</a:t>
            </a:r>
            <a:endParaRPr kumimoji="1" lang="ja-JP" altLang="en-US" sz="20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43211DDC-69AC-9C0E-85ED-48F9345A8D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4882200"/>
              </p:ext>
            </p:extLst>
          </p:nvPr>
        </p:nvGraphicFramePr>
        <p:xfrm>
          <a:off x="260461" y="1446466"/>
          <a:ext cx="6372000" cy="13822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4000">
                  <a:extLst>
                    <a:ext uri="{9D8B030D-6E8A-4147-A177-3AD203B41FA5}">
                      <a16:colId xmlns:a16="http://schemas.microsoft.com/office/drawing/2014/main" val="2238424948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9462733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1440706265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お住まいの市町村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電話番号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7772810"/>
                  </a:ext>
                </a:extLst>
              </a:tr>
              <a:tr h="806298">
                <a:tc>
                  <a:txBody>
                    <a:bodyPr/>
                    <a:lstStyle/>
                    <a:p>
                      <a:endParaRPr kumimoji="1" lang="ja-JP" altLang="en-US" sz="1600" b="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b="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b="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690636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11E312A-9500-E89A-494A-551A144CB342}"/>
              </a:ext>
            </a:extLst>
          </p:cNvPr>
          <p:cNvSpPr txBox="1"/>
          <p:nvPr/>
        </p:nvSpPr>
        <p:spPr>
          <a:xfrm>
            <a:off x="134238" y="2993420"/>
            <a:ext cx="6588731" cy="480131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1800" b="1" dirty="0">
                <a:solidFill>
                  <a:schemeClr val="tx1"/>
                </a:solidFill>
                <a:highlight>
                  <a:srgbClr val="C0C0C0"/>
                </a:highligh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申込期限</a:t>
            </a:r>
            <a:endParaRPr kumimoji="1" lang="en-US" altLang="ja-JP" sz="1800" b="1" dirty="0">
              <a:solidFill>
                <a:schemeClr val="tx1"/>
              </a:solidFill>
              <a:highlight>
                <a:srgbClr val="C0C0C0"/>
              </a:highligh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/>
            <a:r>
              <a:rPr lang="ja-JP" altLang="en-US" sz="1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令和８年３月１６日（月）まで</a:t>
            </a:r>
            <a:endParaRPr kumimoji="1" lang="en-US" altLang="ja-JP" sz="18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/>
            <a:endParaRPr lang="en-US" altLang="ja-JP" sz="1800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/>
            <a:r>
              <a:rPr kumimoji="1" lang="ja-JP" altLang="en-US" sz="1800" b="1" dirty="0">
                <a:solidFill>
                  <a:schemeClr val="tx1"/>
                </a:solidFill>
                <a:highlight>
                  <a:srgbClr val="C0C0C0"/>
                </a:highligh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申込書の送り先</a:t>
            </a:r>
            <a:endParaRPr kumimoji="1" lang="en-US" altLang="ja-JP" sz="1800" b="1" dirty="0">
              <a:solidFill>
                <a:schemeClr val="tx1"/>
              </a:solidFill>
              <a:highlight>
                <a:srgbClr val="C0C0C0"/>
              </a:highligh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/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大里</a:t>
            </a:r>
            <a:r>
              <a:rPr lang="ja-JP" altLang="en-US" sz="1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農林振興センター管理部地域支援担当</a:t>
            </a:r>
            <a:endParaRPr lang="en-US" altLang="ja-JP" sz="18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/>
            <a:r>
              <a:rPr lang="ja-JP" altLang="en-US" sz="1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メールアドレス：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k2328123@pref.saitama.lg.jp</a:t>
            </a:r>
            <a:endParaRPr lang="en-US" altLang="ja-JP" sz="18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/>
            <a:r>
              <a:rPr lang="en-US" altLang="ja-JP" sz="1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FAX</a:t>
            </a:r>
            <a:r>
              <a:rPr lang="ja-JP" altLang="en-US" sz="1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：０４８－５２６－２４９４</a:t>
            </a:r>
            <a:endParaRPr lang="en-US" altLang="ja-JP" sz="18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/>
            <a:endParaRPr lang="en-US" altLang="ja-JP" sz="18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/>
            <a:r>
              <a:rPr lang="en-US" altLang="ja-JP" sz="1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原則として、お住まいの市町村を管轄する農林振興セン</a:t>
            </a:r>
            <a:endParaRPr lang="en-US" altLang="ja-JP" sz="18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/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ターの会場にご参加ください。</a:t>
            </a:r>
            <a:endParaRPr lang="en-US" altLang="ja-JP" sz="18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/>
            <a:r>
              <a:rPr lang="ja-JP" altLang="en-US" sz="1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お住まいの地域とは別の</a:t>
            </a:r>
            <a:r>
              <a:rPr lang="ja-JP" altLang="en-US" sz="1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会場に参加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を希望する</a:t>
            </a:r>
            <a:r>
              <a:rPr lang="ja-JP" altLang="en-US" sz="1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場合は、</a:t>
            </a:r>
            <a:endParaRPr lang="en-US" altLang="ja-JP" sz="18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/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該当の</a:t>
            </a:r>
            <a:r>
              <a:rPr lang="ja-JP" altLang="en-US" sz="1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農林振興センターにご相談ください。</a:t>
            </a:r>
            <a:endParaRPr lang="en-US" altLang="ja-JP" sz="18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/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/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サテライト会場の席の都合から、本申込書をご提出いただ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/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いた順に先着５０名様までとなります。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/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可能な限り</a:t>
            </a:r>
            <a:r>
              <a:rPr lang="en-US" altLang="ja-JP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WEB</a:t>
            </a:r>
            <a:r>
              <a:rPr lang="ja-JP" altLang="en-US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参加いただきますようよろしくお願いします。</a:t>
            </a:r>
            <a:endParaRPr lang="en-US" altLang="ja-JP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/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82306624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-design-theme-green">
  <a:themeElements>
    <a:clrScheme name="20210906">
      <a:dk1>
        <a:srgbClr val="373737"/>
      </a:dk1>
      <a:lt1>
        <a:srgbClr val="FFFFFF"/>
      </a:lt1>
      <a:dk2>
        <a:srgbClr val="008970"/>
      </a:dk2>
      <a:lt2>
        <a:srgbClr val="E7F9F5"/>
      </a:lt2>
      <a:accent1>
        <a:srgbClr val="004F5C"/>
      </a:accent1>
      <a:accent2>
        <a:srgbClr val="007C89"/>
      </a:accent2>
      <a:accent3>
        <a:srgbClr val="4DABB9"/>
      </a:accent3>
      <a:accent4>
        <a:srgbClr val="FFFF5C"/>
      </a:accent4>
      <a:accent5>
        <a:srgbClr val="FFE01B"/>
      </a:accent5>
      <a:accent6>
        <a:srgbClr val="D1D1D1"/>
      </a:accent6>
      <a:hlink>
        <a:srgbClr val="008970"/>
      </a:hlink>
      <a:folHlink>
        <a:srgbClr val="005B56"/>
      </a:folHlink>
    </a:clrScheme>
    <a:fontScheme name="PowerPoint Design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6350">
          <a:solidFill>
            <a:schemeClr val="tx1"/>
          </a:solidFill>
        </a:ln>
        <a:effectLst/>
      </a:spPr>
      <a:bodyPr rot="0" spcFirstLastPara="0" vertOverflow="overflow" horzOverflow="overflow" vert="horz" wrap="square" lIns="108000" tIns="108000" rIns="108000" bIns="90000" numCol="1" spcCol="0" rtlCol="0" fromWordArt="0" anchor="ctr" anchorCtr="0" forceAA="0" compatLnSpc="1">
        <a:prstTxWarp prst="textNoShape">
          <a:avLst/>
        </a:prstTxWarp>
        <a:spAutoFit/>
      </a:bodyPr>
      <a:lstStyle>
        <a:defPPr algn="just">
          <a:lnSpc>
            <a:spcPct val="140000"/>
          </a:lnSpc>
          <a:spcBef>
            <a:spcPct val="0"/>
          </a:spcBef>
          <a:spcAft>
            <a:spcPts val="600"/>
          </a:spcAft>
          <a:defRPr kumimoji="1" sz="1600" dirty="0" smtClean="0">
            <a:solidFill>
              <a:srgbClr val="4D4D4D"/>
            </a:solidFill>
            <a:latin typeface="メイリオ" pitchFamily="50" charset="-128"/>
            <a:ea typeface="メイリオ" pitchFamily="50" charset="-128"/>
            <a:cs typeface="メイリオ" pitchFamily="50" charset="-128"/>
          </a:defRPr>
        </a:defPPr>
      </a:lstStyle>
    </a:spDef>
    <a:lnDef>
      <a:spPr>
        <a:ln w="63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-design-theme-green" id="{9B018DA8-92DA-4698-B799-DE04D322D331}" vid="{E366E713-59EB-49F8-997E-08E2BF757133}"/>
    </a:ext>
  </a:extLst>
</a:theme>
</file>

<file path=ppt/theme/theme2.xml><?xml version="1.0" encoding="utf-8"?>
<a:theme xmlns:a="http://schemas.openxmlformats.org/drawingml/2006/main" name="ウィスプ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ウィスプ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ィスプ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30056</TotalTime>
  <Words>453</Words>
  <Application>Microsoft Office PowerPoint</Application>
  <PresentationFormat>A4 210 x 297 mm</PresentationFormat>
  <Paragraphs>59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3" baseType="lpstr">
      <vt:lpstr>ＭＳ Ｐゴシック</vt:lpstr>
      <vt:lpstr>ＭＳ ゴシック</vt:lpstr>
      <vt:lpstr>メイリオ</vt:lpstr>
      <vt:lpstr>Arial</vt:lpstr>
      <vt:lpstr>Calibri</vt:lpstr>
      <vt:lpstr>Century Gothic</vt:lpstr>
      <vt:lpstr>Times New Roman</vt:lpstr>
      <vt:lpstr>Wingdings</vt:lpstr>
      <vt:lpstr>Wingdings 3</vt:lpstr>
      <vt:lpstr>presentation-design-theme-green</vt:lpstr>
      <vt:lpstr>ウィスプ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燃油高騰対策_JGAH</dc:creator>
  <cp:revision>169</cp:revision>
  <cp:lastPrinted>2026-03-11T06:24:39Z</cp:lastPrinted>
  <dcterms:created xsi:type="dcterms:W3CDTF">2013-06-19T15:30:58Z</dcterms:created>
  <dcterms:modified xsi:type="dcterms:W3CDTF">2026-03-12T05:39:40Z</dcterms:modified>
</cp:coreProperties>
</file>